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78" r:id="rId4"/>
    <p:sldId id="263" r:id="rId5"/>
    <p:sldId id="280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4B0BA941-7D5A-40C3-B6C8-18BB6BBEA023}">
          <p14:sldIdLst>
            <p14:sldId id="256"/>
            <p14:sldId id="265"/>
            <p14:sldId id="278"/>
          </p14:sldIdLst>
        </p14:section>
        <p14:section name="Healthy Homes Program" id="{51BBB0D6-CF0D-4F92-B940-8070A4CD669E}">
          <p14:sldIdLst>
            <p14:sldId id="263"/>
          </p14:sldIdLst>
        </p14:section>
        <p14:section name="Tools- Fire and Smoke Map" id="{F98205FE-E4D4-4748-813B-6F827B0074AE}">
          <p14:sldIdLst>
            <p14:sldId id="280"/>
          </p14:sldIdLst>
        </p14:section>
        <p14:section name="Purple Air Sensors" id="{D5631054-790D-41A5-A883-3B06383D9B73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089" autoAdjust="0"/>
  </p:normalViewPr>
  <p:slideViewPr>
    <p:cSldViewPr snapToGrid="0">
      <p:cViewPr varScale="1">
        <p:scale>
          <a:sx n="37" d="100"/>
          <a:sy n="37" d="100"/>
        </p:scale>
        <p:origin x="132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73012-84E6-4818-AFF8-6CC4B9C98D3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EDD8D9-2EC8-4B11-B5BC-21A693F57DFE}">
      <dgm:prSet/>
      <dgm:spPr/>
      <dgm:t>
        <a:bodyPr/>
        <a:lstStyle/>
        <a:p>
          <a:r>
            <a:rPr lang="en-US" b="1"/>
            <a:t>Alaska Native Tribal Health Consortium</a:t>
          </a:r>
          <a:endParaRPr lang="en-US"/>
        </a:p>
      </dgm:t>
    </dgm:pt>
    <dgm:pt modelId="{0F830621-9199-4E19-A20A-0C9A5AB1DC48}" type="parTrans" cxnId="{6C22260F-790D-4EC2-8848-E5DD87A2E2AA}">
      <dgm:prSet/>
      <dgm:spPr/>
      <dgm:t>
        <a:bodyPr/>
        <a:lstStyle/>
        <a:p>
          <a:endParaRPr lang="en-US"/>
        </a:p>
      </dgm:t>
    </dgm:pt>
    <dgm:pt modelId="{3D2B7838-4A93-4B1B-89C6-3FBAC2206BC7}" type="sibTrans" cxnId="{6C22260F-790D-4EC2-8848-E5DD87A2E2AA}">
      <dgm:prSet/>
      <dgm:spPr/>
      <dgm:t>
        <a:bodyPr/>
        <a:lstStyle/>
        <a:p>
          <a:endParaRPr lang="en-US"/>
        </a:p>
      </dgm:t>
    </dgm:pt>
    <dgm:pt modelId="{80CB04E3-B348-4F5C-8C49-C677563D7592}">
      <dgm:prSet/>
      <dgm:spPr/>
      <dgm:t>
        <a:bodyPr/>
        <a:lstStyle/>
        <a:p>
          <a:r>
            <a:rPr lang="en-US"/>
            <a:t>Alaska Native Medical Center</a:t>
          </a:r>
        </a:p>
      </dgm:t>
    </dgm:pt>
    <dgm:pt modelId="{40D461DA-7276-4A87-B59F-8E442BACFAFC}" type="parTrans" cxnId="{DEDA7FFD-AEC8-41BD-B0AD-B90E4D910518}">
      <dgm:prSet/>
      <dgm:spPr/>
      <dgm:t>
        <a:bodyPr/>
        <a:lstStyle/>
        <a:p>
          <a:endParaRPr lang="en-US"/>
        </a:p>
      </dgm:t>
    </dgm:pt>
    <dgm:pt modelId="{CAD01BFD-9CCB-42BA-8576-3F3538304716}" type="sibTrans" cxnId="{DEDA7FFD-AEC8-41BD-B0AD-B90E4D910518}">
      <dgm:prSet/>
      <dgm:spPr/>
      <dgm:t>
        <a:bodyPr/>
        <a:lstStyle/>
        <a:p>
          <a:endParaRPr lang="en-US"/>
        </a:p>
      </dgm:t>
    </dgm:pt>
    <dgm:pt modelId="{96FA7EE9-4A04-49DF-938D-846084C95ACD}">
      <dgm:prSet/>
      <dgm:spPr/>
      <dgm:t>
        <a:bodyPr/>
        <a:lstStyle/>
        <a:p>
          <a:r>
            <a:rPr lang="en-US"/>
            <a:t>Consortium Business Support Services</a:t>
          </a:r>
        </a:p>
      </dgm:t>
    </dgm:pt>
    <dgm:pt modelId="{624C80A5-C749-474E-8D9B-09D19D76C0AF}" type="parTrans" cxnId="{16E0E359-84DF-4B53-AB08-3DD59A613941}">
      <dgm:prSet/>
      <dgm:spPr/>
      <dgm:t>
        <a:bodyPr/>
        <a:lstStyle/>
        <a:p>
          <a:endParaRPr lang="en-US"/>
        </a:p>
      </dgm:t>
    </dgm:pt>
    <dgm:pt modelId="{0F44B25E-2592-480C-8724-8B601BF9814E}" type="sibTrans" cxnId="{16E0E359-84DF-4B53-AB08-3DD59A613941}">
      <dgm:prSet/>
      <dgm:spPr/>
      <dgm:t>
        <a:bodyPr/>
        <a:lstStyle/>
        <a:p>
          <a:endParaRPr lang="en-US"/>
        </a:p>
      </dgm:t>
    </dgm:pt>
    <dgm:pt modelId="{546BC768-3A0C-458A-B505-4061C3621B36}">
      <dgm:prSet/>
      <dgm:spPr/>
      <dgm:t>
        <a:bodyPr/>
        <a:lstStyle/>
        <a:p>
          <a:r>
            <a:rPr lang="en-US"/>
            <a:t>Division of Community Health Services</a:t>
          </a:r>
        </a:p>
      </dgm:t>
    </dgm:pt>
    <dgm:pt modelId="{B8D5AF92-5AEE-48EF-B35E-488992A60008}" type="parTrans" cxnId="{76D14E43-DAEE-4618-8FA1-76D1E826C175}">
      <dgm:prSet/>
      <dgm:spPr/>
      <dgm:t>
        <a:bodyPr/>
        <a:lstStyle/>
        <a:p>
          <a:endParaRPr lang="en-US"/>
        </a:p>
      </dgm:t>
    </dgm:pt>
    <dgm:pt modelId="{D56FBBB2-0D4E-4DFF-A345-80FC236B0D1E}" type="sibTrans" cxnId="{76D14E43-DAEE-4618-8FA1-76D1E826C175}">
      <dgm:prSet/>
      <dgm:spPr/>
      <dgm:t>
        <a:bodyPr/>
        <a:lstStyle/>
        <a:p>
          <a:endParaRPr lang="en-US"/>
        </a:p>
      </dgm:t>
    </dgm:pt>
    <dgm:pt modelId="{F1CD1BC6-07AB-4964-A297-1AE1BBD2737C}">
      <dgm:prSet/>
      <dgm:spPr/>
      <dgm:t>
        <a:bodyPr/>
        <a:lstStyle/>
        <a:p>
          <a:r>
            <a:rPr lang="en-US"/>
            <a:t>Division of Environmental Health and Engineering</a:t>
          </a:r>
        </a:p>
      </dgm:t>
    </dgm:pt>
    <dgm:pt modelId="{AC8E6DF5-06E4-4643-8504-95062FC7DB9C}" type="parTrans" cxnId="{D346C6F8-E200-442F-A0C0-9948867ED588}">
      <dgm:prSet/>
      <dgm:spPr/>
      <dgm:t>
        <a:bodyPr/>
        <a:lstStyle/>
        <a:p>
          <a:endParaRPr lang="en-US"/>
        </a:p>
      </dgm:t>
    </dgm:pt>
    <dgm:pt modelId="{63879241-EF8E-4588-B50D-216DFB3268C0}" type="sibTrans" cxnId="{D346C6F8-E200-442F-A0C0-9948867ED588}">
      <dgm:prSet/>
      <dgm:spPr/>
      <dgm:t>
        <a:bodyPr/>
        <a:lstStyle/>
        <a:p>
          <a:endParaRPr lang="en-US"/>
        </a:p>
      </dgm:t>
    </dgm:pt>
    <dgm:pt modelId="{27E24EC5-7760-4968-B546-DB88066DDF4A}" type="pres">
      <dgm:prSet presAssocID="{BDB73012-84E6-4818-AFF8-6CC4B9C98D36}" presName="vert0" presStyleCnt="0">
        <dgm:presLayoutVars>
          <dgm:dir/>
          <dgm:animOne val="branch"/>
          <dgm:animLvl val="lvl"/>
        </dgm:presLayoutVars>
      </dgm:prSet>
      <dgm:spPr/>
    </dgm:pt>
    <dgm:pt modelId="{49202B4A-6E7D-4F2C-94FD-03431167ABD5}" type="pres">
      <dgm:prSet presAssocID="{88EDD8D9-2EC8-4B11-B5BC-21A693F57DFE}" presName="thickLine" presStyleLbl="alignNode1" presStyleIdx="0" presStyleCnt="5"/>
      <dgm:spPr/>
    </dgm:pt>
    <dgm:pt modelId="{CDBD477C-C04F-4C18-9A0A-EAF0AB977B08}" type="pres">
      <dgm:prSet presAssocID="{88EDD8D9-2EC8-4B11-B5BC-21A693F57DFE}" presName="horz1" presStyleCnt="0"/>
      <dgm:spPr/>
    </dgm:pt>
    <dgm:pt modelId="{549C0271-1F88-41C0-B87F-11CEBF0D7169}" type="pres">
      <dgm:prSet presAssocID="{88EDD8D9-2EC8-4B11-B5BC-21A693F57DFE}" presName="tx1" presStyleLbl="revTx" presStyleIdx="0" presStyleCnt="5"/>
      <dgm:spPr/>
    </dgm:pt>
    <dgm:pt modelId="{1ECE01F5-537F-4A97-93E4-79440A9318C3}" type="pres">
      <dgm:prSet presAssocID="{88EDD8D9-2EC8-4B11-B5BC-21A693F57DFE}" presName="vert1" presStyleCnt="0"/>
      <dgm:spPr/>
    </dgm:pt>
    <dgm:pt modelId="{A3CD5290-617B-4350-BCC0-E1E96ACE13AA}" type="pres">
      <dgm:prSet presAssocID="{80CB04E3-B348-4F5C-8C49-C677563D7592}" presName="thickLine" presStyleLbl="alignNode1" presStyleIdx="1" presStyleCnt="5"/>
      <dgm:spPr/>
    </dgm:pt>
    <dgm:pt modelId="{B652732B-C0BD-42D0-909E-5DFB9268B6BF}" type="pres">
      <dgm:prSet presAssocID="{80CB04E3-B348-4F5C-8C49-C677563D7592}" presName="horz1" presStyleCnt="0"/>
      <dgm:spPr/>
    </dgm:pt>
    <dgm:pt modelId="{87D98595-2F6B-4D11-BB6A-FC7E1791BC94}" type="pres">
      <dgm:prSet presAssocID="{80CB04E3-B348-4F5C-8C49-C677563D7592}" presName="tx1" presStyleLbl="revTx" presStyleIdx="1" presStyleCnt="5"/>
      <dgm:spPr/>
    </dgm:pt>
    <dgm:pt modelId="{82FDD108-85D0-472D-A2E8-C6E6E608FE71}" type="pres">
      <dgm:prSet presAssocID="{80CB04E3-B348-4F5C-8C49-C677563D7592}" presName="vert1" presStyleCnt="0"/>
      <dgm:spPr/>
    </dgm:pt>
    <dgm:pt modelId="{F798F5A6-5C25-4609-9DF2-D8F7A0F849D4}" type="pres">
      <dgm:prSet presAssocID="{96FA7EE9-4A04-49DF-938D-846084C95ACD}" presName="thickLine" presStyleLbl="alignNode1" presStyleIdx="2" presStyleCnt="5"/>
      <dgm:spPr/>
    </dgm:pt>
    <dgm:pt modelId="{E3949D1C-7FFD-4EA0-A376-661002A62432}" type="pres">
      <dgm:prSet presAssocID="{96FA7EE9-4A04-49DF-938D-846084C95ACD}" presName="horz1" presStyleCnt="0"/>
      <dgm:spPr/>
    </dgm:pt>
    <dgm:pt modelId="{597C1833-58D1-4123-A43B-37D53E61FA0F}" type="pres">
      <dgm:prSet presAssocID="{96FA7EE9-4A04-49DF-938D-846084C95ACD}" presName="tx1" presStyleLbl="revTx" presStyleIdx="2" presStyleCnt="5"/>
      <dgm:spPr/>
    </dgm:pt>
    <dgm:pt modelId="{5731AFDA-1029-4523-88EC-75C9384FA5D9}" type="pres">
      <dgm:prSet presAssocID="{96FA7EE9-4A04-49DF-938D-846084C95ACD}" presName="vert1" presStyleCnt="0"/>
      <dgm:spPr/>
    </dgm:pt>
    <dgm:pt modelId="{E49C98B1-8118-48ED-808E-BB030E547DAC}" type="pres">
      <dgm:prSet presAssocID="{546BC768-3A0C-458A-B505-4061C3621B36}" presName="thickLine" presStyleLbl="alignNode1" presStyleIdx="3" presStyleCnt="5"/>
      <dgm:spPr/>
    </dgm:pt>
    <dgm:pt modelId="{978B4367-094E-495B-8738-DC2C4496202E}" type="pres">
      <dgm:prSet presAssocID="{546BC768-3A0C-458A-B505-4061C3621B36}" presName="horz1" presStyleCnt="0"/>
      <dgm:spPr/>
    </dgm:pt>
    <dgm:pt modelId="{EE51503E-041C-4C94-A7BF-40B2106A246C}" type="pres">
      <dgm:prSet presAssocID="{546BC768-3A0C-458A-B505-4061C3621B36}" presName="tx1" presStyleLbl="revTx" presStyleIdx="3" presStyleCnt="5"/>
      <dgm:spPr/>
    </dgm:pt>
    <dgm:pt modelId="{FE7B77B9-E30F-448F-B871-7CBA08A5DF7F}" type="pres">
      <dgm:prSet presAssocID="{546BC768-3A0C-458A-B505-4061C3621B36}" presName="vert1" presStyleCnt="0"/>
      <dgm:spPr/>
    </dgm:pt>
    <dgm:pt modelId="{7BAEA683-12C8-4640-97D2-0F7B9EF96AE9}" type="pres">
      <dgm:prSet presAssocID="{F1CD1BC6-07AB-4964-A297-1AE1BBD2737C}" presName="thickLine" presStyleLbl="alignNode1" presStyleIdx="4" presStyleCnt="5"/>
      <dgm:spPr/>
    </dgm:pt>
    <dgm:pt modelId="{28FC779F-FCAA-40FE-A658-DECD1FC64608}" type="pres">
      <dgm:prSet presAssocID="{F1CD1BC6-07AB-4964-A297-1AE1BBD2737C}" presName="horz1" presStyleCnt="0"/>
      <dgm:spPr/>
    </dgm:pt>
    <dgm:pt modelId="{052FC221-EA16-4ACD-82F7-B6610DB58A2F}" type="pres">
      <dgm:prSet presAssocID="{F1CD1BC6-07AB-4964-A297-1AE1BBD2737C}" presName="tx1" presStyleLbl="revTx" presStyleIdx="4" presStyleCnt="5"/>
      <dgm:spPr/>
    </dgm:pt>
    <dgm:pt modelId="{A26657ED-4D4F-40C0-8833-BC5B729B563E}" type="pres">
      <dgm:prSet presAssocID="{F1CD1BC6-07AB-4964-A297-1AE1BBD2737C}" presName="vert1" presStyleCnt="0"/>
      <dgm:spPr/>
    </dgm:pt>
  </dgm:ptLst>
  <dgm:cxnLst>
    <dgm:cxn modelId="{36D78201-375A-4A01-88E2-86E13332F48B}" type="presOf" srcId="{F1CD1BC6-07AB-4964-A297-1AE1BBD2737C}" destId="{052FC221-EA16-4ACD-82F7-B6610DB58A2F}" srcOrd="0" destOrd="0" presId="urn:microsoft.com/office/officeart/2008/layout/LinedList"/>
    <dgm:cxn modelId="{6C22260F-790D-4EC2-8848-E5DD87A2E2AA}" srcId="{BDB73012-84E6-4818-AFF8-6CC4B9C98D36}" destId="{88EDD8D9-2EC8-4B11-B5BC-21A693F57DFE}" srcOrd="0" destOrd="0" parTransId="{0F830621-9199-4E19-A20A-0C9A5AB1DC48}" sibTransId="{3D2B7838-4A93-4B1B-89C6-3FBAC2206BC7}"/>
    <dgm:cxn modelId="{9537DC1A-9EA9-4A1B-9696-DA9FE762CF94}" type="presOf" srcId="{BDB73012-84E6-4818-AFF8-6CC4B9C98D36}" destId="{27E24EC5-7760-4968-B546-DB88066DDF4A}" srcOrd="0" destOrd="0" presId="urn:microsoft.com/office/officeart/2008/layout/LinedList"/>
    <dgm:cxn modelId="{76D14E43-DAEE-4618-8FA1-76D1E826C175}" srcId="{BDB73012-84E6-4818-AFF8-6CC4B9C98D36}" destId="{546BC768-3A0C-458A-B505-4061C3621B36}" srcOrd="3" destOrd="0" parTransId="{B8D5AF92-5AEE-48EF-B35E-488992A60008}" sibTransId="{D56FBBB2-0D4E-4DFF-A345-80FC236B0D1E}"/>
    <dgm:cxn modelId="{16E0E359-84DF-4B53-AB08-3DD59A613941}" srcId="{BDB73012-84E6-4818-AFF8-6CC4B9C98D36}" destId="{96FA7EE9-4A04-49DF-938D-846084C95ACD}" srcOrd="2" destOrd="0" parTransId="{624C80A5-C749-474E-8D9B-09D19D76C0AF}" sibTransId="{0F44B25E-2592-480C-8724-8B601BF9814E}"/>
    <dgm:cxn modelId="{43CFDA8A-4E96-4AF2-918F-9B12E9E18F68}" type="presOf" srcId="{96FA7EE9-4A04-49DF-938D-846084C95ACD}" destId="{597C1833-58D1-4123-A43B-37D53E61FA0F}" srcOrd="0" destOrd="0" presId="urn:microsoft.com/office/officeart/2008/layout/LinedList"/>
    <dgm:cxn modelId="{30FE4EA4-F66D-422F-A8BA-873C15BCF0F0}" type="presOf" srcId="{88EDD8D9-2EC8-4B11-B5BC-21A693F57DFE}" destId="{549C0271-1F88-41C0-B87F-11CEBF0D7169}" srcOrd="0" destOrd="0" presId="urn:microsoft.com/office/officeart/2008/layout/LinedList"/>
    <dgm:cxn modelId="{81FD47B0-DE07-423C-AC28-9AC9BDF0D2EF}" type="presOf" srcId="{80CB04E3-B348-4F5C-8C49-C677563D7592}" destId="{87D98595-2F6B-4D11-BB6A-FC7E1791BC94}" srcOrd="0" destOrd="0" presId="urn:microsoft.com/office/officeart/2008/layout/LinedList"/>
    <dgm:cxn modelId="{D346C6F8-E200-442F-A0C0-9948867ED588}" srcId="{BDB73012-84E6-4818-AFF8-6CC4B9C98D36}" destId="{F1CD1BC6-07AB-4964-A297-1AE1BBD2737C}" srcOrd="4" destOrd="0" parTransId="{AC8E6DF5-06E4-4643-8504-95062FC7DB9C}" sibTransId="{63879241-EF8E-4588-B50D-216DFB3268C0}"/>
    <dgm:cxn modelId="{443E13FB-D4C0-40E9-B887-9B5E983C00C0}" type="presOf" srcId="{546BC768-3A0C-458A-B505-4061C3621B36}" destId="{EE51503E-041C-4C94-A7BF-40B2106A246C}" srcOrd="0" destOrd="0" presId="urn:microsoft.com/office/officeart/2008/layout/LinedList"/>
    <dgm:cxn modelId="{DEDA7FFD-AEC8-41BD-B0AD-B90E4D910518}" srcId="{BDB73012-84E6-4818-AFF8-6CC4B9C98D36}" destId="{80CB04E3-B348-4F5C-8C49-C677563D7592}" srcOrd="1" destOrd="0" parTransId="{40D461DA-7276-4A87-B59F-8E442BACFAFC}" sibTransId="{CAD01BFD-9CCB-42BA-8576-3F3538304716}"/>
    <dgm:cxn modelId="{33B8D9E3-FAB5-4894-B49A-B6DA432BC35C}" type="presParOf" srcId="{27E24EC5-7760-4968-B546-DB88066DDF4A}" destId="{49202B4A-6E7D-4F2C-94FD-03431167ABD5}" srcOrd="0" destOrd="0" presId="urn:microsoft.com/office/officeart/2008/layout/LinedList"/>
    <dgm:cxn modelId="{FB2ED38B-E93A-44D3-8EAA-C3AE908FE433}" type="presParOf" srcId="{27E24EC5-7760-4968-B546-DB88066DDF4A}" destId="{CDBD477C-C04F-4C18-9A0A-EAF0AB977B08}" srcOrd="1" destOrd="0" presId="urn:microsoft.com/office/officeart/2008/layout/LinedList"/>
    <dgm:cxn modelId="{E8DDD5EC-6FEE-4C27-BF01-791138A30920}" type="presParOf" srcId="{CDBD477C-C04F-4C18-9A0A-EAF0AB977B08}" destId="{549C0271-1F88-41C0-B87F-11CEBF0D7169}" srcOrd="0" destOrd="0" presId="urn:microsoft.com/office/officeart/2008/layout/LinedList"/>
    <dgm:cxn modelId="{D906D854-5070-48A7-9279-E67D242F19E4}" type="presParOf" srcId="{CDBD477C-C04F-4C18-9A0A-EAF0AB977B08}" destId="{1ECE01F5-537F-4A97-93E4-79440A9318C3}" srcOrd="1" destOrd="0" presId="urn:microsoft.com/office/officeart/2008/layout/LinedList"/>
    <dgm:cxn modelId="{33671D41-6471-4C37-9C39-4DEEFA0C9977}" type="presParOf" srcId="{27E24EC5-7760-4968-B546-DB88066DDF4A}" destId="{A3CD5290-617B-4350-BCC0-E1E96ACE13AA}" srcOrd="2" destOrd="0" presId="urn:microsoft.com/office/officeart/2008/layout/LinedList"/>
    <dgm:cxn modelId="{E36BDD62-2671-4AAE-BD35-B7C337D9ED0F}" type="presParOf" srcId="{27E24EC5-7760-4968-B546-DB88066DDF4A}" destId="{B652732B-C0BD-42D0-909E-5DFB9268B6BF}" srcOrd="3" destOrd="0" presId="urn:microsoft.com/office/officeart/2008/layout/LinedList"/>
    <dgm:cxn modelId="{104F666B-B267-488D-B597-C877A44BAB69}" type="presParOf" srcId="{B652732B-C0BD-42D0-909E-5DFB9268B6BF}" destId="{87D98595-2F6B-4D11-BB6A-FC7E1791BC94}" srcOrd="0" destOrd="0" presId="urn:microsoft.com/office/officeart/2008/layout/LinedList"/>
    <dgm:cxn modelId="{2368FFC9-BF6C-4420-A919-FC8181ACCFED}" type="presParOf" srcId="{B652732B-C0BD-42D0-909E-5DFB9268B6BF}" destId="{82FDD108-85D0-472D-A2E8-C6E6E608FE71}" srcOrd="1" destOrd="0" presId="urn:microsoft.com/office/officeart/2008/layout/LinedList"/>
    <dgm:cxn modelId="{1D7C5523-924F-4AA8-8807-47DAC8C302C7}" type="presParOf" srcId="{27E24EC5-7760-4968-B546-DB88066DDF4A}" destId="{F798F5A6-5C25-4609-9DF2-D8F7A0F849D4}" srcOrd="4" destOrd="0" presId="urn:microsoft.com/office/officeart/2008/layout/LinedList"/>
    <dgm:cxn modelId="{9D51D695-BB5E-4D52-B074-ED88CDDD86C7}" type="presParOf" srcId="{27E24EC5-7760-4968-B546-DB88066DDF4A}" destId="{E3949D1C-7FFD-4EA0-A376-661002A62432}" srcOrd="5" destOrd="0" presId="urn:microsoft.com/office/officeart/2008/layout/LinedList"/>
    <dgm:cxn modelId="{776B531E-E60E-4EED-A3B2-235136614FCE}" type="presParOf" srcId="{E3949D1C-7FFD-4EA0-A376-661002A62432}" destId="{597C1833-58D1-4123-A43B-37D53E61FA0F}" srcOrd="0" destOrd="0" presId="urn:microsoft.com/office/officeart/2008/layout/LinedList"/>
    <dgm:cxn modelId="{51A49D01-B82C-4349-8F5F-7D71C26C4D20}" type="presParOf" srcId="{E3949D1C-7FFD-4EA0-A376-661002A62432}" destId="{5731AFDA-1029-4523-88EC-75C9384FA5D9}" srcOrd="1" destOrd="0" presId="urn:microsoft.com/office/officeart/2008/layout/LinedList"/>
    <dgm:cxn modelId="{D597B5B6-D32E-4449-B960-8E6EF0505A26}" type="presParOf" srcId="{27E24EC5-7760-4968-B546-DB88066DDF4A}" destId="{E49C98B1-8118-48ED-808E-BB030E547DAC}" srcOrd="6" destOrd="0" presId="urn:microsoft.com/office/officeart/2008/layout/LinedList"/>
    <dgm:cxn modelId="{244E4F7D-7F24-46FB-A999-2511406C317B}" type="presParOf" srcId="{27E24EC5-7760-4968-B546-DB88066DDF4A}" destId="{978B4367-094E-495B-8738-DC2C4496202E}" srcOrd="7" destOrd="0" presId="urn:microsoft.com/office/officeart/2008/layout/LinedList"/>
    <dgm:cxn modelId="{A55A428F-88E0-44D7-9585-C1E4AD73C9E7}" type="presParOf" srcId="{978B4367-094E-495B-8738-DC2C4496202E}" destId="{EE51503E-041C-4C94-A7BF-40B2106A246C}" srcOrd="0" destOrd="0" presId="urn:microsoft.com/office/officeart/2008/layout/LinedList"/>
    <dgm:cxn modelId="{A279C74D-A0C2-48D8-99CF-37BED24EC92E}" type="presParOf" srcId="{978B4367-094E-495B-8738-DC2C4496202E}" destId="{FE7B77B9-E30F-448F-B871-7CBA08A5DF7F}" srcOrd="1" destOrd="0" presId="urn:microsoft.com/office/officeart/2008/layout/LinedList"/>
    <dgm:cxn modelId="{6472971D-9C42-4F88-A17D-A1F5B3E0B16C}" type="presParOf" srcId="{27E24EC5-7760-4968-B546-DB88066DDF4A}" destId="{7BAEA683-12C8-4640-97D2-0F7B9EF96AE9}" srcOrd="8" destOrd="0" presId="urn:microsoft.com/office/officeart/2008/layout/LinedList"/>
    <dgm:cxn modelId="{F245F2A7-93C1-40C3-A4C4-2A0CB410F2DC}" type="presParOf" srcId="{27E24EC5-7760-4968-B546-DB88066DDF4A}" destId="{28FC779F-FCAA-40FE-A658-DECD1FC64608}" srcOrd="9" destOrd="0" presId="urn:microsoft.com/office/officeart/2008/layout/LinedList"/>
    <dgm:cxn modelId="{2CE85C30-2C89-4776-8190-44EBB5F4DCD1}" type="presParOf" srcId="{28FC779F-FCAA-40FE-A658-DECD1FC64608}" destId="{052FC221-EA16-4ACD-82F7-B6610DB58A2F}" srcOrd="0" destOrd="0" presId="urn:microsoft.com/office/officeart/2008/layout/LinedList"/>
    <dgm:cxn modelId="{038FFFBB-027C-41B7-8F98-AFD8CD2680F3}" type="presParOf" srcId="{28FC779F-FCAA-40FE-A658-DECD1FC64608}" destId="{A26657ED-4D4F-40C0-8833-BC5B729B56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09EF5C-3678-4803-B728-84B469FF8F4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28D3428-048D-48EA-ACE6-8C5351F69F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Road Dust Mitigation</a:t>
          </a:r>
        </a:p>
      </dgm:t>
    </dgm:pt>
    <dgm:pt modelId="{1AF5FC50-6D26-47E1-B0C0-3EC84080550B}" type="parTrans" cxnId="{33F1BC06-EE3D-4653-A954-7E0E25199FFD}">
      <dgm:prSet/>
      <dgm:spPr/>
      <dgm:t>
        <a:bodyPr/>
        <a:lstStyle/>
        <a:p>
          <a:endParaRPr lang="en-US"/>
        </a:p>
      </dgm:t>
    </dgm:pt>
    <dgm:pt modelId="{A82103B6-751B-4471-BFEF-F17646E44C34}" type="sibTrans" cxnId="{33F1BC06-EE3D-4653-A954-7E0E25199FFD}">
      <dgm:prSet/>
      <dgm:spPr/>
      <dgm:t>
        <a:bodyPr/>
        <a:lstStyle/>
        <a:p>
          <a:endParaRPr lang="en-US"/>
        </a:p>
      </dgm:t>
    </dgm:pt>
    <dgm:pt modelId="{C902E5B6-0F9C-42E7-905A-976EAE0FF27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Ventilation and Mold</a:t>
          </a:r>
        </a:p>
      </dgm:t>
    </dgm:pt>
    <dgm:pt modelId="{EE964F92-D08A-4482-AE2B-7BDD5451E7C5}" type="parTrans" cxnId="{84ACA328-75D7-4B2F-87E1-5D07F879D166}">
      <dgm:prSet/>
      <dgm:spPr/>
      <dgm:t>
        <a:bodyPr/>
        <a:lstStyle/>
        <a:p>
          <a:endParaRPr lang="en-US"/>
        </a:p>
      </dgm:t>
    </dgm:pt>
    <dgm:pt modelId="{AAD0D2D3-4CE2-4D82-81B5-380C21ED3570}" type="sibTrans" cxnId="{84ACA328-75D7-4B2F-87E1-5D07F879D166}">
      <dgm:prSet/>
      <dgm:spPr/>
      <dgm:t>
        <a:bodyPr/>
        <a:lstStyle/>
        <a:p>
          <a:endParaRPr lang="en-US"/>
        </a:p>
      </dgm:t>
    </dgm:pt>
    <dgm:pt modelId="{CEF22BD2-2C87-41BE-B85A-65AC1363AFD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Wildfire Smoke and Woodstove Smoke </a:t>
          </a:r>
        </a:p>
      </dgm:t>
    </dgm:pt>
    <dgm:pt modelId="{1CB77BBE-AAFE-4E7A-B2FF-0167B0E25F92}" type="parTrans" cxnId="{11F349DC-3569-46F5-9B2C-020D81F6C674}">
      <dgm:prSet/>
      <dgm:spPr/>
      <dgm:t>
        <a:bodyPr/>
        <a:lstStyle/>
        <a:p>
          <a:endParaRPr lang="en-US"/>
        </a:p>
      </dgm:t>
    </dgm:pt>
    <dgm:pt modelId="{B53674DF-A426-424D-8A22-F183AF4A6ED3}" type="sibTrans" cxnId="{11F349DC-3569-46F5-9B2C-020D81F6C674}">
      <dgm:prSet/>
      <dgm:spPr/>
      <dgm:t>
        <a:bodyPr/>
        <a:lstStyle/>
        <a:p>
          <a:endParaRPr lang="en-US"/>
        </a:p>
      </dgm:t>
    </dgm:pt>
    <dgm:pt modelId="{FA3C04EA-A408-4C4F-A410-FEA4299918A5}" type="pres">
      <dgm:prSet presAssocID="{3C09EF5C-3678-4803-B728-84B469FF8F4A}" presName="root" presStyleCnt="0">
        <dgm:presLayoutVars>
          <dgm:dir/>
          <dgm:resizeHandles val="exact"/>
        </dgm:presLayoutVars>
      </dgm:prSet>
      <dgm:spPr/>
    </dgm:pt>
    <dgm:pt modelId="{96604BD2-35AA-4094-ACE1-67DA7AEAA50A}" type="pres">
      <dgm:prSet presAssocID="{E28D3428-048D-48EA-ACE6-8C5351F69F4A}" presName="compNode" presStyleCnt="0"/>
      <dgm:spPr/>
    </dgm:pt>
    <dgm:pt modelId="{2D4EA641-8161-491A-A0C4-71C19479FD36}" type="pres">
      <dgm:prSet presAssocID="{E28D3428-048D-48EA-ACE6-8C5351F69F4A}" presName="iconBgRect" presStyleLbl="bgShp" presStyleIdx="0" presStyleCnt="3"/>
      <dgm:spPr/>
    </dgm:pt>
    <dgm:pt modelId="{CBAD6E94-295C-488B-A3BC-C54756FE16B0}" type="pres">
      <dgm:prSet presAssocID="{E28D3428-048D-48EA-ACE6-8C5351F69F4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EE54CB93-CBA3-48CC-942A-7E746477D5B6}" type="pres">
      <dgm:prSet presAssocID="{E28D3428-048D-48EA-ACE6-8C5351F69F4A}" presName="spaceRect" presStyleCnt="0"/>
      <dgm:spPr/>
    </dgm:pt>
    <dgm:pt modelId="{F1C7A0C6-F8C2-4574-885B-D529F82EAB94}" type="pres">
      <dgm:prSet presAssocID="{E28D3428-048D-48EA-ACE6-8C5351F69F4A}" presName="textRect" presStyleLbl="revTx" presStyleIdx="0" presStyleCnt="3">
        <dgm:presLayoutVars>
          <dgm:chMax val="1"/>
          <dgm:chPref val="1"/>
        </dgm:presLayoutVars>
      </dgm:prSet>
      <dgm:spPr/>
    </dgm:pt>
    <dgm:pt modelId="{8FA99D6A-D43D-4F3A-8B35-5D1D3EE56372}" type="pres">
      <dgm:prSet presAssocID="{A82103B6-751B-4471-BFEF-F17646E44C34}" presName="sibTrans" presStyleCnt="0"/>
      <dgm:spPr/>
    </dgm:pt>
    <dgm:pt modelId="{7DC7DFC6-5F84-4168-9610-1AD05F17EF1B}" type="pres">
      <dgm:prSet presAssocID="{C902E5B6-0F9C-42E7-905A-976EAE0FF271}" presName="compNode" presStyleCnt="0"/>
      <dgm:spPr/>
    </dgm:pt>
    <dgm:pt modelId="{2E6DF70F-0EB3-4947-9E48-04F2A2160B7E}" type="pres">
      <dgm:prSet presAssocID="{C902E5B6-0F9C-42E7-905A-976EAE0FF271}" presName="iconBgRect" presStyleLbl="bgShp" presStyleIdx="1" presStyleCnt="3"/>
      <dgm:spPr/>
    </dgm:pt>
    <dgm:pt modelId="{E374478B-CED4-48CC-866F-8313EBFFD47E}" type="pres">
      <dgm:prSet presAssocID="{C902E5B6-0F9C-42E7-905A-976EAE0FF27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06E1CA1-E533-4A8B-A4BA-7B97FE9C22FD}" type="pres">
      <dgm:prSet presAssocID="{C902E5B6-0F9C-42E7-905A-976EAE0FF271}" presName="spaceRect" presStyleCnt="0"/>
      <dgm:spPr/>
    </dgm:pt>
    <dgm:pt modelId="{9A3F04AE-64B7-4D82-B112-6CD39C083486}" type="pres">
      <dgm:prSet presAssocID="{C902E5B6-0F9C-42E7-905A-976EAE0FF271}" presName="textRect" presStyleLbl="revTx" presStyleIdx="1" presStyleCnt="3">
        <dgm:presLayoutVars>
          <dgm:chMax val="1"/>
          <dgm:chPref val="1"/>
        </dgm:presLayoutVars>
      </dgm:prSet>
      <dgm:spPr/>
    </dgm:pt>
    <dgm:pt modelId="{B039479D-C071-4F73-831E-86E96ABEC7FA}" type="pres">
      <dgm:prSet presAssocID="{AAD0D2D3-4CE2-4D82-81B5-380C21ED3570}" presName="sibTrans" presStyleCnt="0"/>
      <dgm:spPr/>
    </dgm:pt>
    <dgm:pt modelId="{9A11B7AF-2402-4E53-AFDC-AEFD845F94AD}" type="pres">
      <dgm:prSet presAssocID="{CEF22BD2-2C87-41BE-B85A-65AC1363AFDD}" presName="compNode" presStyleCnt="0"/>
      <dgm:spPr/>
    </dgm:pt>
    <dgm:pt modelId="{E3EF9588-94BD-4F29-80AD-9458117EA722}" type="pres">
      <dgm:prSet presAssocID="{CEF22BD2-2C87-41BE-B85A-65AC1363AFDD}" presName="iconBgRect" presStyleLbl="bgShp" presStyleIdx="2" presStyleCnt="3"/>
      <dgm:spPr/>
    </dgm:pt>
    <dgm:pt modelId="{1972DB6F-EFC0-499F-9A3C-28989C628644}" type="pres">
      <dgm:prSet presAssocID="{CEF22BD2-2C87-41BE-B85A-65AC1363AFD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nfire"/>
        </a:ext>
      </dgm:extLst>
    </dgm:pt>
    <dgm:pt modelId="{5378A597-54F9-4F72-BCCD-4CC1A2C3AA4C}" type="pres">
      <dgm:prSet presAssocID="{CEF22BD2-2C87-41BE-B85A-65AC1363AFDD}" presName="spaceRect" presStyleCnt="0"/>
      <dgm:spPr/>
    </dgm:pt>
    <dgm:pt modelId="{C592A153-A2FF-4CE0-B214-01A9BD573586}" type="pres">
      <dgm:prSet presAssocID="{CEF22BD2-2C87-41BE-B85A-65AC1363AFD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3F1BC06-EE3D-4653-A954-7E0E25199FFD}" srcId="{3C09EF5C-3678-4803-B728-84B469FF8F4A}" destId="{E28D3428-048D-48EA-ACE6-8C5351F69F4A}" srcOrd="0" destOrd="0" parTransId="{1AF5FC50-6D26-47E1-B0C0-3EC84080550B}" sibTransId="{A82103B6-751B-4471-BFEF-F17646E44C34}"/>
    <dgm:cxn modelId="{84ACA328-75D7-4B2F-87E1-5D07F879D166}" srcId="{3C09EF5C-3678-4803-B728-84B469FF8F4A}" destId="{C902E5B6-0F9C-42E7-905A-976EAE0FF271}" srcOrd="1" destOrd="0" parTransId="{EE964F92-D08A-4482-AE2B-7BDD5451E7C5}" sibTransId="{AAD0D2D3-4CE2-4D82-81B5-380C21ED3570}"/>
    <dgm:cxn modelId="{575E2942-5EC4-4564-BCB3-D95EDFE03F8E}" type="presOf" srcId="{C902E5B6-0F9C-42E7-905A-976EAE0FF271}" destId="{9A3F04AE-64B7-4D82-B112-6CD39C083486}" srcOrd="0" destOrd="0" presId="urn:microsoft.com/office/officeart/2018/5/layout/IconCircleLabelList"/>
    <dgm:cxn modelId="{730A2977-293D-48AF-B3AC-CB1435EC22AA}" type="presOf" srcId="{CEF22BD2-2C87-41BE-B85A-65AC1363AFDD}" destId="{C592A153-A2FF-4CE0-B214-01A9BD573586}" srcOrd="0" destOrd="0" presId="urn:microsoft.com/office/officeart/2018/5/layout/IconCircleLabelList"/>
    <dgm:cxn modelId="{3B083891-67C2-4AE1-AB48-6847E821D2E7}" type="presOf" srcId="{E28D3428-048D-48EA-ACE6-8C5351F69F4A}" destId="{F1C7A0C6-F8C2-4574-885B-D529F82EAB94}" srcOrd="0" destOrd="0" presId="urn:microsoft.com/office/officeart/2018/5/layout/IconCircleLabelList"/>
    <dgm:cxn modelId="{11F349DC-3569-46F5-9B2C-020D81F6C674}" srcId="{3C09EF5C-3678-4803-B728-84B469FF8F4A}" destId="{CEF22BD2-2C87-41BE-B85A-65AC1363AFDD}" srcOrd="2" destOrd="0" parTransId="{1CB77BBE-AAFE-4E7A-B2FF-0167B0E25F92}" sibTransId="{B53674DF-A426-424D-8A22-F183AF4A6ED3}"/>
    <dgm:cxn modelId="{AF2B7EF3-8D83-4DE2-B131-F80141970E6F}" type="presOf" srcId="{3C09EF5C-3678-4803-B728-84B469FF8F4A}" destId="{FA3C04EA-A408-4C4F-A410-FEA4299918A5}" srcOrd="0" destOrd="0" presId="urn:microsoft.com/office/officeart/2018/5/layout/IconCircleLabelList"/>
    <dgm:cxn modelId="{875F88BF-4C2C-4CBC-AE26-C2BADBFC5F88}" type="presParOf" srcId="{FA3C04EA-A408-4C4F-A410-FEA4299918A5}" destId="{96604BD2-35AA-4094-ACE1-67DA7AEAA50A}" srcOrd="0" destOrd="0" presId="urn:microsoft.com/office/officeart/2018/5/layout/IconCircleLabelList"/>
    <dgm:cxn modelId="{F7AE4137-359F-423A-8B7E-9D3BC79D5A40}" type="presParOf" srcId="{96604BD2-35AA-4094-ACE1-67DA7AEAA50A}" destId="{2D4EA641-8161-491A-A0C4-71C19479FD36}" srcOrd="0" destOrd="0" presId="urn:microsoft.com/office/officeart/2018/5/layout/IconCircleLabelList"/>
    <dgm:cxn modelId="{21330930-ABBF-4951-A29A-42E06A534BBC}" type="presParOf" srcId="{96604BD2-35AA-4094-ACE1-67DA7AEAA50A}" destId="{CBAD6E94-295C-488B-A3BC-C54756FE16B0}" srcOrd="1" destOrd="0" presId="urn:microsoft.com/office/officeart/2018/5/layout/IconCircleLabelList"/>
    <dgm:cxn modelId="{71C98F12-C29F-40BE-B1F4-03C71BE8F8ED}" type="presParOf" srcId="{96604BD2-35AA-4094-ACE1-67DA7AEAA50A}" destId="{EE54CB93-CBA3-48CC-942A-7E746477D5B6}" srcOrd="2" destOrd="0" presId="urn:microsoft.com/office/officeart/2018/5/layout/IconCircleLabelList"/>
    <dgm:cxn modelId="{8FB66544-236A-4B3F-B0B2-C55D321D8ECD}" type="presParOf" srcId="{96604BD2-35AA-4094-ACE1-67DA7AEAA50A}" destId="{F1C7A0C6-F8C2-4574-885B-D529F82EAB94}" srcOrd="3" destOrd="0" presId="urn:microsoft.com/office/officeart/2018/5/layout/IconCircleLabelList"/>
    <dgm:cxn modelId="{6CEF3AD6-A4BD-4B7B-BC29-4595F2DC8F5D}" type="presParOf" srcId="{FA3C04EA-A408-4C4F-A410-FEA4299918A5}" destId="{8FA99D6A-D43D-4F3A-8B35-5D1D3EE56372}" srcOrd="1" destOrd="0" presId="urn:microsoft.com/office/officeart/2018/5/layout/IconCircleLabelList"/>
    <dgm:cxn modelId="{059DC4DC-9E87-432A-93AD-34A81B0A83D6}" type="presParOf" srcId="{FA3C04EA-A408-4C4F-A410-FEA4299918A5}" destId="{7DC7DFC6-5F84-4168-9610-1AD05F17EF1B}" srcOrd="2" destOrd="0" presId="urn:microsoft.com/office/officeart/2018/5/layout/IconCircleLabelList"/>
    <dgm:cxn modelId="{1B601D1E-9902-427D-9AB3-442724F16FAF}" type="presParOf" srcId="{7DC7DFC6-5F84-4168-9610-1AD05F17EF1B}" destId="{2E6DF70F-0EB3-4947-9E48-04F2A2160B7E}" srcOrd="0" destOrd="0" presId="urn:microsoft.com/office/officeart/2018/5/layout/IconCircleLabelList"/>
    <dgm:cxn modelId="{807B2873-BFC6-4688-9E30-B33EBAFBFD2A}" type="presParOf" srcId="{7DC7DFC6-5F84-4168-9610-1AD05F17EF1B}" destId="{E374478B-CED4-48CC-866F-8313EBFFD47E}" srcOrd="1" destOrd="0" presId="urn:microsoft.com/office/officeart/2018/5/layout/IconCircleLabelList"/>
    <dgm:cxn modelId="{629F2D59-DF80-4681-9002-7C043823C9D1}" type="presParOf" srcId="{7DC7DFC6-5F84-4168-9610-1AD05F17EF1B}" destId="{706E1CA1-E533-4A8B-A4BA-7B97FE9C22FD}" srcOrd="2" destOrd="0" presId="urn:microsoft.com/office/officeart/2018/5/layout/IconCircleLabelList"/>
    <dgm:cxn modelId="{912BADAD-7F72-412B-A24C-584AC62D12BE}" type="presParOf" srcId="{7DC7DFC6-5F84-4168-9610-1AD05F17EF1B}" destId="{9A3F04AE-64B7-4D82-B112-6CD39C083486}" srcOrd="3" destOrd="0" presId="urn:microsoft.com/office/officeart/2018/5/layout/IconCircleLabelList"/>
    <dgm:cxn modelId="{8613BDE7-032B-4239-B175-DD4CA3711B37}" type="presParOf" srcId="{FA3C04EA-A408-4C4F-A410-FEA4299918A5}" destId="{B039479D-C071-4F73-831E-86E96ABEC7FA}" srcOrd="3" destOrd="0" presId="urn:microsoft.com/office/officeart/2018/5/layout/IconCircleLabelList"/>
    <dgm:cxn modelId="{57D71E84-F7E7-4D41-8D7B-01C3A8DD70DC}" type="presParOf" srcId="{FA3C04EA-A408-4C4F-A410-FEA4299918A5}" destId="{9A11B7AF-2402-4E53-AFDC-AEFD845F94AD}" srcOrd="4" destOrd="0" presId="urn:microsoft.com/office/officeart/2018/5/layout/IconCircleLabelList"/>
    <dgm:cxn modelId="{DDBA252A-8245-4656-917E-4D2A689CEA8F}" type="presParOf" srcId="{9A11B7AF-2402-4E53-AFDC-AEFD845F94AD}" destId="{E3EF9588-94BD-4F29-80AD-9458117EA722}" srcOrd="0" destOrd="0" presId="urn:microsoft.com/office/officeart/2018/5/layout/IconCircleLabelList"/>
    <dgm:cxn modelId="{A81D20EF-21FD-42A4-8040-5E0962524847}" type="presParOf" srcId="{9A11B7AF-2402-4E53-AFDC-AEFD845F94AD}" destId="{1972DB6F-EFC0-499F-9A3C-28989C628644}" srcOrd="1" destOrd="0" presId="urn:microsoft.com/office/officeart/2018/5/layout/IconCircleLabelList"/>
    <dgm:cxn modelId="{250367D1-7576-4646-8CED-44CCC89BD940}" type="presParOf" srcId="{9A11B7AF-2402-4E53-AFDC-AEFD845F94AD}" destId="{5378A597-54F9-4F72-BCCD-4CC1A2C3AA4C}" srcOrd="2" destOrd="0" presId="urn:microsoft.com/office/officeart/2018/5/layout/IconCircleLabelList"/>
    <dgm:cxn modelId="{546961B8-4762-4F25-BB52-C4115DF99896}" type="presParOf" srcId="{9A11B7AF-2402-4E53-AFDC-AEFD845F94AD}" destId="{C592A153-A2FF-4CE0-B214-01A9BD57358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02B4A-6E7D-4F2C-94FD-03431167ABD5}">
      <dsp:nvSpPr>
        <dsp:cNvPr id="0" name=""/>
        <dsp:cNvSpPr/>
      </dsp:nvSpPr>
      <dsp:spPr>
        <a:xfrm>
          <a:off x="0" y="68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C0271-1F88-41C0-B87F-11CEBF0D7169}">
      <dsp:nvSpPr>
        <dsp:cNvPr id="0" name=""/>
        <dsp:cNvSpPr/>
      </dsp:nvSpPr>
      <dsp:spPr>
        <a:xfrm>
          <a:off x="0" y="689"/>
          <a:ext cx="10515600" cy="1128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Alaska Native Tribal Health Consortium</a:t>
          </a:r>
          <a:endParaRPr lang="en-US" sz="3800" kern="1200"/>
        </a:p>
      </dsp:txBody>
      <dsp:txXfrm>
        <a:off x="0" y="689"/>
        <a:ext cx="10515600" cy="1128928"/>
      </dsp:txXfrm>
    </dsp:sp>
    <dsp:sp modelId="{A3CD5290-617B-4350-BCC0-E1E96ACE13AA}">
      <dsp:nvSpPr>
        <dsp:cNvPr id="0" name=""/>
        <dsp:cNvSpPr/>
      </dsp:nvSpPr>
      <dsp:spPr>
        <a:xfrm>
          <a:off x="0" y="112961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98595-2F6B-4D11-BB6A-FC7E1791BC94}">
      <dsp:nvSpPr>
        <dsp:cNvPr id="0" name=""/>
        <dsp:cNvSpPr/>
      </dsp:nvSpPr>
      <dsp:spPr>
        <a:xfrm>
          <a:off x="0" y="1129617"/>
          <a:ext cx="10515600" cy="1128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Alaska Native Medical Center</a:t>
          </a:r>
        </a:p>
      </dsp:txBody>
      <dsp:txXfrm>
        <a:off x="0" y="1129617"/>
        <a:ext cx="10515600" cy="1128928"/>
      </dsp:txXfrm>
    </dsp:sp>
    <dsp:sp modelId="{F798F5A6-5C25-4609-9DF2-D8F7A0F849D4}">
      <dsp:nvSpPr>
        <dsp:cNvPr id="0" name=""/>
        <dsp:cNvSpPr/>
      </dsp:nvSpPr>
      <dsp:spPr>
        <a:xfrm>
          <a:off x="0" y="225854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C1833-58D1-4123-A43B-37D53E61FA0F}">
      <dsp:nvSpPr>
        <dsp:cNvPr id="0" name=""/>
        <dsp:cNvSpPr/>
      </dsp:nvSpPr>
      <dsp:spPr>
        <a:xfrm>
          <a:off x="0" y="2258546"/>
          <a:ext cx="10515600" cy="1128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Consortium Business Support Services</a:t>
          </a:r>
        </a:p>
      </dsp:txBody>
      <dsp:txXfrm>
        <a:off x="0" y="2258546"/>
        <a:ext cx="10515600" cy="1128928"/>
      </dsp:txXfrm>
    </dsp:sp>
    <dsp:sp modelId="{E49C98B1-8118-48ED-808E-BB030E547DAC}">
      <dsp:nvSpPr>
        <dsp:cNvPr id="0" name=""/>
        <dsp:cNvSpPr/>
      </dsp:nvSpPr>
      <dsp:spPr>
        <a:xfrm>
          <a:off x="0" y="338747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1503E-041C-4C94-A7BF-40B2106A246C}">
      <dsp:nvSpPr>
        <dsp:cNvPr id="0" name=""/>
        <dsp:cNvSpPr/>
      </dsp:nvSpPr>
      <dsp:spPr>
        <a:xfrm>
          <a:off x="0" y="3387474"/>
          <a:ext cx="10515600" cy="1128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Division of Community Health Services</a:t>
          </a:r>
        </a:p>
      </dsp:txBody>
      <dsp:txXfrm>
        <a:off x="0" y="3387474"/>
        <a:ext cx="10515600" cy="1128928"/>
      </dsp:txXfrm>
    </dsp:sp>
    <dsp:sp modelId="{7BAEA683-12C8-4640-97D2-0F7B9EF96AE9}">
      <dsp:nvSpPr>
        <dsp:cNvPr id="0" name=""/>
        <dsp:cNvSpPr/>
      </dsp:nvSpPr>
      <dsp:spPr>
        <a:xfrm>
          <a:off x="0" y="45164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FC221-EA16-4ACD-82F7-B6610DB58A2F}">
      <dsp:nvSpPr>
        <dsp:cNvPr id="0" name=""/>
        <dsp:cNvSpPr/>
      </dsp:nvSpPr>
      <dsp:spPr>
        <a:xfrm>
          <a:off x="0" y="4516403"/>
          <a:ext cx="10515600" cy="1128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Division of Environmental Health and Engineering</a:t>
          </a:r>
        </a:p>
      </dsp:txBody>
      <dsp:txXfrm>
        <a:off x="0" y="4516403"/>
        <a:ext cx="10515600" cy="1128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EA641-8161-491A-A0C4-71C19479FD36}">
      <dsp:nvSpPr>
        <dsp:cNvPr id="0" name=""/>
        <dsp:cNvSpPr/>
      </dsp:nvSpPr>
      <dsp:spPr>
        <a:xfrm>
          <a:off x="897439" y="37859"/>
          <a:ext cx="1372500" cy="13725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D6E94-295C-488B-A3BC-C54756FE16B0}">
      <dsp:nvSpPr>
        <dsp:cNvPr id="0" name=""/>
        <dsp:cNvSpPr/>
      </dsp:nvSpPr>
      <dsp:spPr>
        <a:xfrm>
          <a:off x="1189939" y="330359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7A0C6-F8C2-4574-885B-D529F82EAB94}">
      <dsp:nvSpPr>
        <dsp:cNvPr id="0" name=""/>
        <dsp:cNvSpPr/>
      </dsp:nvSpPr>
      <dsp:spPr>
        <a:xfrm>
          <a:off x="458689" y="183785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Road Dust Mitigation</a:t>
          </a:r>
        </a:p>
      </dsp:txBody>
      <dsp:txXfrm>
        <a:off x="458689" y="1837859"/>
        <a:ext cx="2250000" cy="720000"/>
      </dsp:txXfrm>
    </dsp:sp>
    <dsp:sp modelId="{2E6DF70F-0EB3-4947-9E48-04F2A2160B7E}">
      <dsp:nvSpPr>
        <dsp:cNvPr id="0" name=""/>
        <dsp:cNvSpPr/>
      </dsp:nvSpPr>
      <dsp:spPr>
        <a:xfrm>
          <a:off x="3541189" y="37859"/>
          <a:ext cx="1372500" cy="1372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4478B-CED4-48CC-866F-8313EBFFD47E}">
      <dsp:nvSpPr>
        <dsp:cNvPr id="0" name=""/>
        <dsp:cNvSpPr/>
      </dsp:nvSpPr>
      <dsp:spPr>
        <a:xfrm>
          <a:off x="3833689" y="330359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F04AE-64B7-4D82-B112-6CD39C083486}">
      <dsp:nvSpPr>
        <dsp:cNvPr id="0" name=""/>
        <dsp:cNvSpPr/>
      </dsp:nvSpPr>
      <dsp:spPr>
        <a:xfrm>
          <a:off x="3102439" y="183785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Ventilation and Mold</a:t>
          </a:r>
        </a:p>
      </dsp:txBody>
      <dsp:txXfrm>
        <a:off x="3102439" y="1837859"/>
        <a:ext cx="2250000" cy="720000"/>
      </dsp:txXfrm>
    </dsp:sp>
    <dsp:sp modelId="{E3EF9588-94BD-4F29-80AD-9458117EA722}">
      <dsp:nvSpPr>
        <dsp:cNvPr id="0" name=""/>
        <dsp:cNvSpPr/>
      </dsp:nvSpPr>
      <dsp:spPr>
        <a:xfrm>
          <a:off x="2219314" y="3120359"/>
          <a:ext cx="1372500" cy="13725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2DB6F-EFC0-499F-9A3C-28989C628644}">
      <dsp:nvSpPr>
        <dsp:cNvPr id="0" name=""/>
        <dsp:cNvSpPr/>
      </dsp:nvSpPr>
      <dsp:spPr>
        <a:xfrm>
          <a:off x="2511814" y="3412859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2A153-A2FF-4CE0-B214-01A9BD573586}">
      <dsp:nvSpPr>
        <dsp:cNvPr id="0" name=""/>
        <dsp:cNvSpPr/>
      </dsp:nvSpPr>
      <dsp:spPr>
        <a:xfrm>
          <a:off x="1780564" y="4920359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Wildfire Smoke and Woodstove Smoke </a:t>
          </a:r>
        </a:p>
      </dsp:txBody>
      <dsp:txXfrm>
        <a:off x="1780564" y="4920359"/>
        <a:ext cx="225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55A03-5EB4-4A58-A237-9F188334008E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47257-760F-46ED-8B20-2893988DF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6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1:20PM Welcome and Read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47257-760F-46ED-8B20-2893988DFBB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2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1:21PM to 1:23PM</a:t>
            </a:r>
          </a:p>
          <a:p>
            <a:r>
              <a:rPr lang="en-US" dirty="0"/>
              <a:t>Share about ANTHC. Emphasis Statewide tribal health organization.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47257-760F-46ED-8B20-2893988DFB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1:23PM to 1:25PM</a:t>
            </a:r>
          </a:p>
          <a:p>
            <a:r>
              <a:rPr lang="en-US" dirty="0"/>
              <a:t>Tribal Air Quality concerns include three buckets and overlap between indoor and outdoor air quality.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47257-760F-46ED-8B20-2893988DFBB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72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1:25PM to 1:28PM Green Cleaning Kits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47257-760F-46ED-8B20-2893988DFB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31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1:28PM to 1:30PM Fire &amp; Smoke Map Tool</a:t>
            </a:r>
          </a:p>
          <a:p>
            <a:r>
              <a:rPr lang="en-US" dirty="0"/>
              <a:t>Note: Link to Fire &amp; Smoke Map included within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47257-760F-46ED-8B20-2893988DFBB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1:30PM to 1:33PM</a:t>
            </a:r>
          </a:p>
          <a:p>
            <a:r>
              <a:rPr lang="en-US" dirty="0"/>
              <a:t>Note: 12.15.2024: 7:30PM to 7:35PM Snapshot from Purple Air Sensor 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47257-760F-46ED-8B20-2893988DFBB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2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F97C-F4D9-FD65-F5AC-1C494407D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0529EB-AE0C-B041-A9CB-97F4B19FC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7543E-B21C-329A-0C07-7AD654B9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4C4DD-B031-CBC0-9565-81AE856A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B6280-4850-ED2B-D5EB-E75E7890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0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65A98-FC3B-17D6-123E-FF80E61C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5AC8E-AD68-8662-AC57-32102548B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A41BA-0CDE-4401-0D7A-274B4752F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759B3-664C-C897-2B9D-BB5F849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33267-801E-1AA1-A0B2-04C5D87C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4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3B5380-1E61-3FA9-415A-F44DBFBBD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A399A-9FAF-6EF3-7745-18072E40B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CC784-71BB-5399-5960-E1110576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E0751-0D6F-2B78-5AE5-5E7E8CF56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E941B-C406-4ACB-E457-AB693A19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8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83EA8-CD8D-D724-2E9A-F93AF5CFD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2AC56-8B6A-D97D-233B-148FEC497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5E400-676B-0D06-5A6C-F3BEF546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E61CE-D1A6-C89B-D6B4-CED3214B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6A6EC-2D56-5221-F473-1CE4CA1A5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84697-D5F6-FD96-D48E-B387EA19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2DA0B-B1BC-065D-01E5-22DCAF34E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CEB64-C23A-5628-90DF-885F3620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19A9C-B3F8-7143-FDAB-9C34B648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BE774-0FC7-FF75-816D-85F1B6AE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1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57F00-F2A9-B0B9-6110-EBD5489BA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07BE0-2B6C-ADFF-684B-6812BEC24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300EA-22C8-0E4A-8A81-40C217207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F1899-AD68-23AC-3216-6C2D2CD7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6D870-766F-447D-2BEC-1813ACC3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4B5AB-B254-E5A9-57A9-3E95D4B6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4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3916-A8BF-687C-54A5-5B3D04BCE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29C8B-D35C-78A1-1BCD-1A0297F50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7796A-0A31-4D4C-A527-1DFB0682D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8A4C1-FDAB-BE3B-B0E6-262BE0C1E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AB505-C301-CFA1-A4E1-9A529A165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066A05-B1F8-A1F4-ACA7-7DA9D1F8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45F91-6FBA-6144-8901-3FB736C3C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C0FDF-82F7-4762-79E6-630CCDC92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0B2A-402A-2E6D-3567-16DABA9E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C3227D-6D88-7CAE-D528-4B538C25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8121C-43DA-92C5-431A-A03FD3BD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548B4-AE46-A409-5CDF-3E02DE5D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1C72A-C000-AD74-2739-C7B15E696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A5FFD-6F5C-E54E-89A9-5A2E1D88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2B8C7-16C6-62F4-B2B5-6D6F2A42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C08F-B667-21F1-822D-A30D32776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67719-8F77-A35A-DD9D-B1337AA9C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6EA8AA-2F20-36C5-0421-2008B0C9F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D5129-F14C-9171-6549-34CD9D94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C845A-8A0C-266A-309C-FA4F06817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068BF-EEFA-2930-2A99-F315C7411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3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45A4-4C46-3282-2422-419EC43C9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A7F07-B1D5-7B27-1237-F86523946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8ADCA-306C-D2C4-B769-C68B02B88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8291D-8FAF-1E86-0318-4D63DF8E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BE6E1-FAA0-06CA-0121-267AA86A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FEACF-98A5-2B80-59C3-322BF4562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2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FAF497-919C-BD3F-1F10-25A8AA3B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12DC2-6494-E5C7-C2D4-E3F3FD3DF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8BF26-1F79-9AFE-6BAC-A0732B053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B6309A-FDA8-421C-8BC5-0757562139EF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840C5-F477-A429-42F3-610345FF3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8E8AF-05C1-9418-E71F-AD51A4863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42686D-D727-44A7-A6C6-AE4D790537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2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re.airnow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purpleair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D68422-C36B-DBB8-A3A3-D33681341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8100" dirty="0"/>
              <a:t>ANTHC Air &amp; Healthy Homes Program</a:t>
            </a:r>
            <a:br>
              <a:rPr lang="en-US" sz="8100" dirty="0"/>
            </a:br>
            <a:endParaRPr lang="en-US" sz="8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D12B0-89BB-9C03-B753-AE5BAB524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sz="2200" dirty="0"/>
              <a:t>Presented by:</a:t>
            </a:r>
          </a:p>
          <a:p>
            <a:pPr algn="l"/>
            <a:r>
              <a:rPr lang="en-US" sz="2200" dirty="0"/>
              <a:t>Melissa Castaneda</a:t>
            </a:r>
          </a:p>
          <a:p>
            <a:pPr algn="l"/>
            <a:r>
              <a:rPr lang="en-US" sz="2200" dirty="0"/>
              <a:t>Air &amp; Healthy Homes Program Manager</a:t>
            </a:r>
          </a:p>
        </p:txBody>
      </p:sp>
    </p:spTree>
    <p:extLst>
      <p:ext uri="{BB962C8B-B14F-4D97-AF65-F5344CB8AC3E}">
        <p14:creationId xmlns:p14="http://schemas.microsoft.com/office/powerpoint/2010/main" val="395859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D2C85F1-A25E-ACF0-F435-AF8D6EFBD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35585" y="871147"/>
            <a:ext cx="0" cy="5114714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Content Placeholder 25">
            <a:extLst>
              <a:ext uri="{FF2B5EF4-FFF2-40B4-BE49-F238E27FC236}">
                <a16:creationId xmlns:a16="http://schemas.microsoft.com/office/drawing/2014/main" id="{FE5F6FFC-343E-6A3A-661B-E18225AEA1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30942"/>
          <a:ext cx="10515600" cy="5646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314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3B294D-91C9-9D63-EDE9-3BB32F0C5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Tribal Air Quality Concerns Include: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F74F87-3252-3FB9-471A-9FBEF40B53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938319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059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73DEA-6114-E94A-4AB1-1A682CEAE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ANTHC Healthy Homes Program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FD03-A9BD-F2C5-BBA4-CA5E31031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Education and Outreach including: </a:t>
            </a:r>
          </a:p>
          <a:p>
            <a:pPr marL="0" indent="0">
              <a:buNone/>
            </a:pPr>
            <a:r>
              <a:rPr lang="en-US" sz="2200" dirty="0"/>
              <a:t>Residential cleaning products</a:t>
            </a:r>
          </a:p>
          <a:p>
            <a:pPr marL="0" indent="0">
              <a:buNone/>
            </a:pPr>
            <a:r>
              <a:rPr lang="en-US" sz="2200" dirty="0"/>
              <a:t>Safer Choice EPA Label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Household Green Cleanings kits include:</a:t>
            </a:r>
          </a:p>
          <a:p>
            <a:pPr marL="0" indent="0">
              <a:buNone/>
            </a:pPr>
            <a:r>
              <a:rPr lang="en-US" sz="2200" dirty="0"/>
              <a:t>CO Monitors</a:t>
            </a:r>
          </a:p>
          <a:p>
            <a:pPr marL="0" indent="0">
              <a:buNone/>
            </a:pPr>
            <a:r>
              <a:rPr lang="en-US" sz="2200" dirty="0"/>
              <a:t>Microfiber cleaning cloths</a:t>
            </a:r>
          </a:p>
          <a:p>
            <a:pPr marL="0" indent="0">
              <a:buNone/>
            </a:pPr>
            <a:r>
              <a:rPr lang="en-US" sz="2200" dirty="0"/>
              <a:t>White Vinegar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5873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19057F-6086-13D5-31DF-C5FFB4A9F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60" y="5279511"/>
            <a:ext cx="9681882" cy="739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Fire and Smoke Map</a:t>
            </a:r>
          </a:p>
        </p:txBody>
      </p:sp>
      <p:pic>
        <p:nvPicPr>
          <p:cNvPr id="5" name="Content Placeholder 4" descr="A screenshot of a computer&#10;&#10;AI-generated content may be incorrect.">
            <a:hlinkClick r:id="rId3"/>
            <a:extLst>
              <a:ext uri="{FF2B5EF4-FFF2-40B4-BE49-F238E27FC236}">
                <a16:creationId xmlns:a16="http://schemas.microsoft.com/office/drawing/2014/main" id="{2798C48A-02AB-FFBB-7742-03B94CB0FB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9" r="1" b="1"/>
          <a:stretch/>
        </p:blipFill>
        <p:spPr>
          <a:xfrm>
            <a:off x="2340900" y="579473"/>
            <a:ext cx="7510198" cy="422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86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563AF5-B6D6-4E0F-A4B8-67E1699C0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Purple Air Sensor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0E70-DE46-4BD4-C2C5-24802A8F5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499" y="390832"/>
            <a:ext cx="3233585" cy="873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FY2025 work to expand the tribal Purple Air Sensor Network</a:t>
            </a:r>
          </a:p>
        </p:txBody>
      </p:sp>
      <p:pic>
        <p:nvPicPr>
          <p:cNvPr id="7" name="Picture 6" descr="A screenshot of a computer screen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70E24FDF-EF3A-365C-27C3-69CAA31C1C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659" y="1966293"/>
            <a:ext cx="9472681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65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190</Words>
  <Application>Microsoft Office PowerPoint</Application>
  <PresentationFormat>Widescreen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ANTHC Air &amp; Healthy Homes Program </vt:lpstr>
      <vt:lpstr>PowerPoint Presentation</vt:lpstr>
      <vt:lpstr>Tribal Air Quality Concerns Include:</vt:lpstr>
      <vt:lpstr>ANTHC Healthy Homes Program</vt:lpstr>
      <vt:lpstr>Fire and Smoke Map</vt:lpstr>
      <vt:lpstr>Purple Air Sensor Network</vt:lpstr>
    </vt:vector>
  </TitlesOfParts>
  <Company>Alaska Native Tribal Health Consortium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Castaneda, Melissa J</dc:creator>
  <cp:lastModifiedBy>Castaneda, Melissa J</cp:lastModifiedBy>
  <cp:revision>55</cp:revision>
  <dcterms:created xsi:type="dcterms:W3CDTF">2024-12-10T23:47:40Z</dcterms:created>
  <dcterms:modified xsi:type="dcterms:W3CDTF">2025-05-28T19:26:08Z</dcterms:modified>
</cp:coreProperties>
</file>