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5" r:id="rId3"/>
    <p:sldId id="278" r:id="rId4"/>
    <p:sldId id="263" r:id="rId5"/>
    <p:sldId id="280" r:id="rId6"/>
    <p:sldId id="27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4B0BA941-7D5A-40C3-B6C8-18BB6BBEA023}">
          <p14:sldIdLst>
            <p14:sldId id="256"/>
            <p14:sldId id="265"/>
            <p14:sldId id="278"/>
          </p14:sldIdLst>
        </p14:section>
        <p14:section name="Healthy Homes Program" id="{51BBB0D6-CF0D-4F92-B940-8070A4CD669E}">
          <p14:sldIdLst>
            <p14:sldId id="263"/>
          </p14:sldIdLst>
        </p14:section>
        <p14:section name="Tools- Fire and Smoke Map" id="{F98205FE-E4D4-4748-813B-6F827B0074AE}">
          <p14:sldIdLst>
            <p14:sldId id="280"/>
          </p14:sldIdLst>
        </p14:section>
        <p14:section name="Purple Air Sensors" id="{D5631054-790D-41A5-A883-3B06383D9B73}">
          <p14:sldIdLst>
            <p14:sldId id="27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3089" autoAdjust="0"/>
  </p:normalViewPr>
  <p:slideViewPr>
    <p:cSldViewPr snapToGrid="0">
      <p:cViewPr varScale="1">
        <p:scale>
          <a:sx n="37" d="100"/>
          <a:sy n="37" d="100"/>
        </p:scale>
        <p:origin x="1320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B73012-84E6-4818-AFF8-6CC4B9C98D36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8EDD8D9-2EC8-4B11-B5BC-21A693F57DFE}">
      <dgm:prSet/>
      <dgm:spPr/>
      <dgm:t>
        <a:bodyPr/>
        <a:lstStyle/>
        <a:p>
          <a:r>
            <a:rPr lang="en-US" b="1"/>
            <a:t>Alaska Native Tribal Health Consortium</a:t>
          </a:r>
          <a:endParaRPr lang="en-US"/>
        </a:p>
      </dgm:t>
    </dgm:pt>
    <dgm:pt modelId="{0F830621-9199-4E19-A20A-0C9A5AB1DC48}" type="parTrans" cxnId="{6C22260F-790D-4EC2-8848-E5DD87A2E2AA}">
      <dgm:prSet/>
      <dgm:spPr/>
      <dgm:t>
        <a:bodyPr/>
        <a:lstStyle/>
        <a:p>
          <a:endParaRPr lang="en-US"/>
        </a:p>
      </dgm:t>
    </dgm:pt>
    <dgm:pt modelId="{3D2B7838-4A93-4B1B-89C6-3FBAC2206BC7}" type="sibTrans" cxnId="{6C22260F-790D-4EC2-8848-E5DD87A2E2AA}">
      <dgm:prSet/>
      <dgm:spPr/>
      <dgm:t>
        <a:bodyPr/>
        <a:lstStyle/>
        <a:p>
          <a:endParaRPr lang="en-US"/>
        </a:p>
      </dgm:t>
    </dgm:pt>
    <dgm:pt modelId="{80CB04E3-B348-4F5C-8C49-C677563D7592}">
      <dgm:prSet/>
      <dgm:spPr/>
      <dgm:t>
        <a:bodyPr/>
        <a:lstStyle/>
        <a:p>
          <a:r>
            <a:rPr lang="en-US"/>
            <a:t>Alaska Native Medical Center</a:t>
          </a:r>
        </a:p>
      </dgm:t>
    </dgm:pt>
    <dgm:pt modelId="{40D461DA-7276-4A87-B59F-8E442BACFAFC}" type="parTrans" cxnId="{DEDA7FFD-AEC8-41BD-B0AD-B90E4D910518}">
      <dgm:prSet/>
      <dgm:spPr/>
      <dgm:t>
        <a:bodyPr/>
        <a:lstStyle/>
        <a:p>
          <a:endParaRPr lang="en-US"/>
        </a:p>
      </dgm:t>
    </dgm:pt>
    <dgm:pt modelId="{CAD01BFD-9CCB-42BA-8576-3F3538304716}" type="sibTrans" cxnId="{DEDA7FFD-AEC8-41BD-B0AD-B90E4D910518}">
      <dgm:prSet/>
      <dgm:spPr/>
      <dgm:t>
        <a:bodyPr/>
        <a:lstStyle/>
        <a:p>
          <a:endParaRPr lang="en-US"/>
        </a:p>
      </dgm:t>
    </dgm:pt>
    <dgm:pt modelId="{96FA7EE9-4A04-49DF-938D-846084C95ACD}">
      <dgm:prSet/>
      <dgm:spPr/>
      <dgm:t>
        <a:bodyPr/>
        <a:lstStyle/>
        <a:p>
          <a:r>
            <a:rPr lang="en-US"/>
            <a:t>Consortium Business Support Services</a:t>
          </a:r>
        </a:p>
      </dgm:t>
    </dgm:pt>
    <dgm:pt modelId="{624C80A5-C749-474E-8D9B-09D19D76C0AF}" type="parTrans" cxnId="{16E0E359-84DF-4B53-AB08-3DD59A613941}">
      <dgm:prSet/>
      <dgm:spPr/>
      <dgm:t>
        <a:bodyPr/>
        <a:lstStyle/>
        <a:p>
          <a:endParaRPr lang="en-US"/>
        </a:p>
      </dgm:t>
    </dgm:pt>
    <dgm:pt modelId="{0F44B25E-2592-480C-8724-8B601BF9814E}" type="sibTrans" cxnId="{16E0E359-84DF-4B53-AB08-3DD59A613941}">
      <dgm:prSet/>
      <dgm:spPr/>
      <dgm:t>
        <a:bodyPr/>
        <a:lstStyle/>
        <a:p>
          <a:endParaRPr lang="en-US"/>
        </a:p>
      </dgm:t>
    </dgm:pt>
    <dgm:pt modelId="{546BC768-3A0C-458A-B505-4061C3621B36}">
      <dgm:prSet/>
      <dgm:spPr/>
      <dgm:t>
        <a:bodyPr/>
        <a:lstStyle/>
        <a:p>
          <a:r>
            <a:rPr lang="en-US"/>
            <a:t>Division of Community Health Services</a:t>
          </a:r>
        </a:p>
      </dgm:t>
    </dgm:pt>
    <dgm:pt modelId="{B8D5AF92-5AEE-48EF-B35E-488992A60008}" type="parTrans" cxnId="{76D14E43-DAEE-4618-8FA1-76D1E826C175}">
      <dgm:prSet/>
      <dgm:spPr/>
      <dgm:t>
        <a:bodyPr/>
        <a:lstStyle/>
        <a:p>
          <a:endParaRPr lang="en-US"/>
        </a:p>
      </dgm:t>
    </dgm:pt>
    <dgm:pt modelId="{D56FBBB2-0D4E-4DFF-A345-80FC236B0D1E}" type="sibTrans" cxnId="{76D14E43-DAEE-4618-8FA1-76D1E826C175}">
      <dgm:prSet/>
      <dgm:spPr/>
      <dgm:t>
        <a:bodyPr/>
        <a:lstStyle/>
        <a:p>
          <a:endParaRPr lang="en-US"/>
        </a:p>
      </dgm:t>
    </dgm:pt>
    <dgm:pt modelId="{F1CD1BC6-07AB-4964-A297-1AE1BBD2737C}">
      <dgm:prSet/>
      <dgm:spPr/>
      <dgm:t>
        <a:bodyPr/>
        <a:lstStyle/>
        <a:p>
          <a:r>
            <a:rPr lang="en-US"/>
            <a:t>Division of Environmental Health and Engineering</a:t>
          </a:r>
        </a:p>
      </dgm:t>
    </dgm:pt>
    <dgm:pt modelId="{AC8E6DF5-06E4-4643-8504-95062FC7DB9C}" type="parTrans" cxnId="{D346C6F8-E200-442F-A0C0-9948867ED588}">
      <dgm:prSet/>
      <dgm:spPr/>
      <dgm:t>
        <a:bodyPr/>
        <a:lstStyle/>
        <a:p>
          <a:endParaRPr lang="en-US"/>
        </a:p>
      </dgm:t>
    </dgm:pt>
    <dgm:pt modelId="{63879241-EF8E-4588-B50D-216DFB3268C0}" type="sibTrans" cxnId="{D346C6F8-E200-442F-A0C0-9948867ED588}">
      <dgm:prSet/>
      <dgm:spPr/>
      <dgm:t>
        <a:bodyPr/>
        <a:lstStyle/>
        <a:p>
          <a:endParaRPr lang="en-US"/>
        </a:p>
      </dgm:t>
    </dgm:pt>
    <dgm:pt modelId="{27E24EC5-7760-4968-B546-DB88066DDF4A}" type="pres">
      <dgm:prSet presAssocID="{BDB73012-84E6-4818-AFF8-6CC4B9C98D36}" presName="vert0" presStyleCnt="0">
        <dgm:presLayoutVars>
          <dgm:dir/>
          <dgm:animOne val="branch"/>
          <dgm:animLvl val="lvl"/>
        </dgm:presLayoutVars>
      </dgm:prSet>
      <dgm:spPr/>
    </dgm:pt>
    <dgm:pt modelId="{49202B4A-6E7D-4F2C-94FD-03431167ABD5}" type="pres">
      <dgm:prSet presAssocID="{88EDD8D9-2EC8-4B11-B5BC-21A693F57DFE}" presName="thickLine" presStyleLbl="alignNode1" presStyleIdx="0" presStyleCnt="5"/>
      <dgm:spPr/>
    </dgm:pt>
    <dgm:pt modelId="{CDBD477C-C04F-4C18-9A0A-EAF0AB977B08}" type="pres">
      <dgm:prSet presAssocID="{88EDD8D9-2EC8-4B11-B5BC-21A693F57DFE}" presName="horz1" presStyleCnt="0"/>
      <dgm:spPr/>
    </dgm:pt>
    <dgm:pt modelId="{549C0271-1F88-41C0-B87F-11CEBF0D7169}" type="pres">
      <dgm:prSet presAssocID="{88EDD8D9-2EC8-4B11-B5BC-21A693F57DFE}" presName="tx1" presStyleLbl="revTx" presStyleIdx="0" presStyleCnt="5"/>
      <dgm:spPr/>
    </dgm:pt>
    <dgm:pt modelId="{1ECE01F5-537F-4A97-93E4-79440A9318C3}" type="pres">
      <dgm:prSet presAssocID="{88EDD8D9-2EC8-4B11-B5BC-21A693F57DFE}" presName="vert1" presStyleCnt="0"/>
      <dgm:spPr/>
    </dgm:pt>
    <dgm:pt modelId="{A3CD5290-617B-4350-BCC0-E1E96ACE13AA}" type="pres">
      <dgm:prSet presAssocID="{80CB04E3-B348-4F5C-8C49-C677563D7592}" presName="thickLine" presStyleLbl="alignNode1" presStyleIdx="1" presStyleCnt="5"/>
      <dgm:spPr/>
    </dgm:pt>
    <dgm:pt modelId="{B652732B-C0BD-42D0-909E-5DFB9268B6BF}" type="pres">
      <dgm:prSet presAssocID="{80CB04E3-B348-4F5C-8C49-C677563D7592}" presName="horz1" presStyleCnt="0"/>
      <dgm:spPr/>
    </dgm:pt>
    <dgm:pt modelId="{87D98595-2F6B-4D11-BB6A-FC7E1791BC94}" type="pres">
      <dgm:prSet presAssocID="{80CB04E3-B348-4F5C-8C49-C677563D7592}" presName="tx1" presStyleLbl="revTx" presStyleIdx="1" presStyleCnt="5"/>
      <dgm:spPr/>
    </dgm:pt>
    <dgm:pt modelId="{82FDD108-85D0-472D-A2E8-C6E6E608FE71}" type="pres">
      <dgm:prSet presAssocID="{80CB04E3-B348-4F5C-8C49-C677563D7592}" presName="vert1" presStyleCnt="0"/>
      <dgm:spPr/>
    </dgm:pt>
    <dgm:pt modelId="{F798F5A6-5C25-4609-9DF2-D8F7A0F849D4}" type="pres">
      <dgm:prSet presAssocID="{96FA7EE9-4A04-49DF-938D-846084C95ACD}" presName="thickLine" presStyleLbl="alignNode1" presStyleIdx="2" presStyleCnt="5"/>
      <dgm:spPr/>
    </dgm:pt>
    <dgm:pt modelId="{E3949D1C-7FFD-4EA0-A376-661002A62432}" type="pres">
      <dgm:prSet presAssocID="{96FA7EE9-4A04-49DF-938D-846084C95ACD}" presName="horz1" presStyleCnt="0"/>
      <dgm:spPr/>
    </dgm:pt>
    <dgm:pt modelId="{597C1833-58D1-4123-A43B-37D53E61FA0F}" type="pres">
      <dgm:prSet presAssocID="{96FA7EE9-4A04-49DF-938D-846084C95ACD}" presName="tx1" presStyleLbl="revTx" presStyleIdx="2" presStyleCnt="5"/>
      <dgm:spPr/>
    </dgm:pt>
    <dgm:pt modelId="{5731AFDA-1029-4523-88EC-75C9384FA5D9}" type="pres">
      <dgm:prSet presAssocID="{96FA7EE9-4A04-49DF-938D-846084C95ACD}" presName="vert1" presStyleCnt="0"/>
      <dgm:spPr/>
    </dgm:pt>
    <dgm:pt modelId="{E49C98B1-8118-48ED-808E-BB030E547DAC}" type="pres">
      <dgm:prSet presAssocID="{546BC768-3A0C-458A-B505-4061C3621B36}" presName="thickLine" presStyleLbl="alignNode1" presStyleIdx="3" presStyleCnt="5"/>
      <dgm:spPr/>
    </dgm:pt>
    <dgm:pt modelId="{978B4367-094E-495B-8738-DC2C4496202E}" type="pres">
      <dgm:prSet presAssocID="{546BC768-3A0C-458A-B505-4061C3621B36}" presName="horz1" presStyleCnt="0"/>
      <dgm:spPr/>
    </dgm:pt>
    <dgm:pt modelId="{EE51503E-041C-4C94-A7BF-40B2106A246C}" type="pres">
      <dgm:prSet presAssocID="{546BC768-3A0C-458A-B505-4061C3621B36}" presName="tx1" presStyleLbl="revTx" presStyleIdx="3" presStyleCnt="5"/>
      <dgm:spPr/>
    </dgm:pt>
    <dgm:pt modelId="{FE7B77B9-E30F-448F-B871-7CBA08A5DF7F}" type="pres">
      <dgm:prSet presAssocID="{546BC768-3A0C-458A-B505-4061C3621B36}" presName="vert1" presStyleCnt="0"/>
      <dgm:spPr/>
    </dgm:pt>
    <dgm:pt modelId="{7BAEA683-12C8-4640-97D2-0F7B9EF96AE9}" type="pres">
      <dgm:prSet presAssocID="{F1CD1BC6-07AB-4964-A297-1AE1BBD2737C}" presName="thickLine" presStyleLbl="alignNode1" presStyleIdx="4" presStyleCnt="5"/>
      <dgm:spPr/>
    </dgm:pt>
    <dgm:pt modelId="{28FC779F-FCAA-40FE-A658-DECD1FC64608}" type="pres">
      <dgm:prSet presAssocID="{F1CD1BC6-07AB-4964-A297-1AE1BBD2737C}" presName="horz1" presStyleCnt="0"/>
      <dgm:spPr/>
    </dgm:pt>
    <dgm:pt modelId="{052FC221-EA16-4ACD-82F7-B6610DB58A2F}" type="pres">
      <dgm:prSet presAssocID="{F1CD1BC6-07AB-4964-A297-1AE1BBD2737C}" presName="tx1" presStyleLbl="revTx" presStyleIdx="4" presStyleCnt="5"/>
      <dgm:spPr/>
    </dgm:pt>
    <dgm:pt modelId="{A26657ED-4D4F-40C0-8833-BC5B729B563E}" type="pres">
      <dgm:prSet presAssocID="{F1CD1BC6-07AB-4964-A297-1AE1BBD2737C}" presName="vert1" presStyleCnt="0"/>
      <dgm:spPr/>
    </dgm:pt>
  </dgm:ptLst>
  <dgm:cxnLst>
    <dgm:cxn modelId="{36D78201-375A-4A01-88E2-86E13332F48B}" type="presOf" srcId="{F1CD1BC6-07AB-4964-A297-1AE1BBD2737C}" destId="{052FC221-EA16-4ACD-82F7-B6610DB58A2F}" srcOrd="0" destOrd="0" presId="urn:microsoft.com/office/officeart/2008/layout/LinedList"/>
    <dgm:cxn modelId="{6C22260F-790D-4EC2-8848-E5DD87A2E2AA}" srcId="{BDB73012-84E6-4818-AFF8-6CC4B9C98D36}" destId="{88EDD8D9-2EC8-4B11-B5BC-21A693F57DFE}" srcOrd="0" destOrd="0" parTransId="{0F830621-9199-4E19-A20A-0C9A5AB1DC48}" sibTransId="{3D2B7838-4A93-4B1B-89C6-3FBAC2206BC7}"/>
    <dgm:cxn modelId="{9537DC1A-9EA9-4A1B-9696-DA9FE762CF94}" type="presOf" srcId="{BDB73012-84E6-4818-AFF8-6CC4B9C98D36}" destId="{27E24EC5-7760-4968-B546-DB88066DDF4A}" srcOrd="0" destOrd="0" presId="urn:microsoft.com/office/officeart/2008/layout/LinedList"/>
    <dgm:cxn modelId="{76D14E43-DAEE-4618-8FA1-76D1E826C175}" srcId="{BDB73012-84E6-4818-AFF8-6CC4B9C98D36}" destId="{546BC768-3A0C-458A-B505-4061C3621B36}" srcOrd="3" destOrd="0" parTransId="{B8D5AF92-5AEE-48EF-B35E-488992A60008}" sibTransId="{D56FBBB2-0D4E-4DFF-A345-80FC236B0D1E}"/>
    <dgm:cxn modelId="{16E0E359-84DF-4B53-AB08-3DD59A613941}" srcId="{BDB73012-84E6-4818-AFF8-6CC4B9C98D36}" destId="{96FA7EE9-4A04-49DF-938D-846084C95ACD}" srcOrd="2" destOrd="0" parTransId="{624C80A5-C749-474E-8D9B-09D19D76C0AF}" sibTransId="{0F44B25E-2592-480C-8724-8B601BF9814E}"/>
    <dgm:cxn modelId="{43CFDA8A-4E96-4AF2-918F-9B12E9E18F68}" type="presOf" srcId="{96FA7EE9-4A04-49DF-938D-846084C95ACD}" destId="{597C1833-58D1-4123-A43B-37D53E61FA0F}" srcOrd="0" destOrd="0" presId="urn:microsoft.com/office/officeart/2008/layout/LinedList"/>
    <dgm:cxn modelId="{30FE4EA4-F66D-422F-A8BA-873C15BCF0F0}" type="presOf" srcId="{88EDD8D9-2EC8-4B11-B5BC-21A693F57DFE}" destId="{549C0271-1F88-41C0-B87F-11CEBF0D7169}" srcOrd="0" destOrd="0" presId="urn:microsoft.com/office/officeart/2008/layout/LinedList"/>
    <dgm:cxn modelId="{81FD47B0-DE07-423C-AC28-9AC9BDF0D2EF}" type="presOf" srcId="{80CB04E3-B348-4F5C-8C49-C677563D7592}" destId="{87D98595-2F6B-4D11-BB6A-FC7E1791BC94}" srcOrd="0" destOrd="0" presId="urn:microsoft.com/office/officeart/2008/layout/LinedList"/>
    <dgm:cxn modelId="{D346C6F8-E200-442F-A0C0-9948867ED588}" srcId="{BDB73012-84E6-4818-AFF8-6CC4B9C98D36}" destId="{F1CD1BC6-07AB-4964-A297-1AE1BBD2737C}" srcOrd="4" destOrd="0" parTransId="{AC8E6DF5-06E4-4643-8504-95062FC7DB9C}" sibTransId="{63879241-EF8E-4588-B50D-216DFB3268C0}"/>
    <dgm:cxn modelId="{443E13FB-D4C0-40E9-B887-9B5E983C00C0}" type="presOf" srcId="{546BC768-3A0C-458A-B505-4061C3621B36}" destId="{EE51503E-041C-4C94-A7BF-40B2106A246C}" srcOrd="0" destOrd="0" presId="urn:microsoft.com/office/officeart/2008/layout/LinedList"/>
    <dgm:cxn modelId="{DEDA7FFD-AEC8-41BD-B0AD-B90E4D910518}" srcId="{BDB73012-84E6-4818-AFF8-6CC4B9C98D36}" destId="{80CB04E3-B348-4F5C-8C49-C677563D7592}" srcOrd="1" destOrd="0" parTransId="{40D461DA-7276-4A87-B59F-8E442BACFAFC}" sibTransId="{CAD01BFD-9CCB-42BA-8576-3F3538304716}"/>
    <dgm:cxn modelId="{33B8D9E3-FAB5-4894-B49A-B6DA432BC35C}" type="presParOf" srcId="{27E24EC5-7760-4968-B546-DB88066DDF4A}" destId="{49202B4A-6E7D-4F2C-94FD-03431167ABD5}" srcOrd="0" destOrd="0" presId="urn:microsoft.com/office/officeart/2008/layout/LinedList"/>
    <dgm:cxn modelId="{FB2ED38B-E93A-44D3-8EAA-C3AE908FE433}" type="presParOf" srcId="{27E24EC5-7760-4968-B546-DB88066DDF4A}" destId="{CDBD477C-C04F-4C18-9A0A-EAF0AB977B08}" srcOrd="1" destOrd="0" presId="urn:microsoft.com/office/officeart/2008/layout/LinedList"/>
    <dgm:cxn modelId="{E8DDD5EC-6FEE-4C27-BF01-791138A30920}" type="presParOf" srcId="{CDBD477C-C04F-4C18-9A0A-EAF0AB977B08}" destId="{549C0271-1F88-41C0-B87F-11CEBF0D7169}" srcOrd="0" destOrd="0" presId="urn:microsoft.com/office/officeart/2008/layout/LinedList"/>
    <dgm:cxn modelId="{D906D854-5070-48A7-9279-E67D242F19E4}" type="presParOf" srcId="{CDBD477C-C04F-4C18-9A0A-EAF0AB977B08}" destId="{1ECE01F5-537F-4A97-93E4-79440A9318C3}" srcOrd="1" destOrd="0" presId="urn:microsoft.com/office/officeart/2008/layout/LinedList"/>
    <dgm:cxn modelId="{33671D41-6471-4C37-9C39-4DEEFA0C9977}" type="presParOf" srcId="{27E24EC5-7760-4968-B546-DB88066DDF4A}" destId="{A3CD5290-617B-4350-BCC0-E1E96ACE13AA}" srcOrd="2" destOrd="0" presId="urn:microsoft.com/office/officeart/2008/layout/LinedList"/>
    <dgm:cxn modelId="{E36BDD62-2671-4AAE-BD35-B7C337D9ED0F}" type="presParOf" srcId="{27E24EC5-7760-4968-B546-DB88066DDF4A}" destId="{B652732B-C0BD-42D0-909E-5DFB9268B6BF}" srcOrd="3" destOrd="0" presId="urn:microsoft.com/office/officeart/2008/layout/LinedList"/>
    <dgm:cxn modelId="{104F666B-B267-488D-B597-C877A44BAB69}" type="presParOf" srcId="{B652732B-C0BD-42D0-909E-5DFB9268B6BF}" destId="{87D98595-2F6B-4D11-BB6A-FC7E1791BC94}" srcOrd="0" destOrd="0" presId="urn:microsoft.com/office/officeart/2008/layout/LinedList"/>
    <dgm:cxn modelId="{2368FFC9-BF6C-4420-A919-FC8181ACCFED}" type="presParOf" srcId="{B652732B-C0BD-42D0-909E-5DFB9268B6BF}" destId="{82FDD108-85D0-472D-A2E8-C6E6E608FE71}" srcOrd="1" destOrd="0" presId="urn:microsoft.com/office/officeart/2008/layout/LinedList"/>
    <dgm:cxn modelId="{1D7C5523-924F-4AA8-8807-47DAC8C302C7}" type="presParOf" srcId="{27E24EC5-7760-4968-B546-DB88066DDF4A}" destId="{F798F5A6-5C25-4609-9DF2-D8F7A0F849D4}" srcOrd="4" destOrd="0" presId="urn:microsoft.com/office/officeart/2008/layout/LinedList"/>
    <dgm:cxn modelId="{9D51D695-BB5E-4D52-B074-ED88CDDD86C7}" type="presParOf" srcId="{27E24EC5-7760-4968-B546-DB88066DDF4A}" destId="{E3949D1C-7FFD-4EA0-A376-661002A62432}" srcOrd="5" destOrd="0" presId="urn:microsoft.com/office/officeart/2008/layout/LinedList"/>
    <dgm:cxn modelId="{776B531E-E60E-4EED-A3B2-235136614FCE}" type="presParOf" srcId="{E3949D1C-7FFD-4EA0-A376-661002A62432}" destId="{597C1833-58D1-4123-A43B-37D53E61FA0F}" srcOrd="0" destOrd="0" presId="urn:microsoft.com/office/officeart/2008/layout/LinedList"/>
    <dgm:cxn modelId="{51A49D01-B82C-4349-8F5F-7D71C26C4D20}" type="presParOf" srcId="{E3949D1C-7FFD-4EA0-A376-661002A62432}" destId="{5731AFDA-1029-4523-88EC-75C9384FA5D9}" srcOrd="1" destOrd="0" presId="urn:microsoft.com/office/officeart/2008/layout/LinedList"/>
    <dgm:cxn modelId="{D597B5B6-D32E-4449-B960-8E6EF0505A26}" type="presParOf" srcId="{27E24EC5-7760-4968-B546-DB88066DDF4A}" destId="{E49C98B1-8118-48ED-808E-BB030E547DAC}" srcOrd="6" destOrd="0" presId="urn:microsoft.com/office/officeart/2008/layout/LinedList"/>
    <dgm:cxn modelId="{244E4F7D-7F24-46FB-A999-2511406C317B}" type="presParOf" srcId="{27E24EC5-7760-4968-B546-DB88066DDF4A}" destId="{978B4367-094E-495B-8738-DC2C4496202E}" srcOrd="7" destOrd="0" presId="urn:microsoft.com/office/officeart/2008/layout/LinedList"/>
    <dgm:cxn modelId="{A55A428F-88E0-44D7-9585-C1E4AD73C9E7}" type="presParOf" srcId="{978B4367-094E-495B-8738-DC2C4496202E}" destId="{EE51503E-041C-4C94-A7BF-40B2106A246C}" srcOrd="0" destOrd="0" presId="urn:microsoft.com/office/officeart/2008/layout/LinedList"/>
    <dgm:cxn modelId="{A279C74D-A0C2-48D8-99CF-37BED24EC92E}" type="presParOf" srcId="{978B4367-094E-495B-8738-DC2C4496202E}" destId="{FE7B77B9-E30F-448F-B871-7CBA08A5DF7F}" srcOrd="1" destOrd="0" presId="urn:microsoft.com/office/officeart/2008/layout/LinedList"/>
    <dgm:cxn modelId="{6472971D-9C42-4F88-A17D-A1F5B3E0B16C}" type="presParOf" srcId="{27E24EC5-7760-4968-B546-DB88066DDF4A}" destId="{7BAEA683-12C8-4640-97D2-0F7B9EF96AE9}" srcOrd="8" destOrd="0" presId="urn:microsoft.com/office/officeart/2008/layout/LinedList"/>
    <dgm:cxn modelId="{F245F2A7-93C1-40C3-A4C4-2A0CB410F2DC}" type="presParOf" srcId="{27E24EC5-7760-4968-B546-DB88066DDF4A}" destId="{28FC779F-FCAA-40FE-A658-DECD1FC64608}" srcOrd="9" destOrd="0" presId="urn:microsoft.com/office/officeart/2008/layout/LinedList"/>
    <dgm:cxn modelId="{2CE85C30-2C89-4776-8190-44EBB5F4DCD1}" type="presParOf" srcId="{28FC779F-FCAA-40FE-A658-DECD1FC64608}" destId="{052FC221-EA16-4ACD-82F7-B6610DB58A2F}" srcOrd="0" destOrd="0" presId="urn:microsoft.com/office/officeart/2008/layout/LinedList"/>
    <dgm:cxn modelId="{038FFFBB-027C-41B7-8F98-AFD8CD2680F3}" type="presParOf" srcId="{28FC779F-FCAA-40FE-A658-DECD1FC64608}" destId="{A26657ED-4D4F-40C0-8833-BC5B729B563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C09EF5C-3678-4803-B728-84B469FF8F4A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E28D3428-048D-48EA-ACE6-8C5351F69F4A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Road Dust Mitigation</a:t>
          </a:r>
        </a:p>
      </dgm:t>
    </dgm:pt>
    <dgm:pt modelId="{1AF5FC50-6D26-47E1-B0C0-3EC84080550B}" type="parTrans" cxnId="{33F1BC06-EE3D-4653-A954-7E0E25199FFD}">
      <dgm:prSet/>
      <dgm:spPr/>
      <dgm:t>
        <a:bodyPr/>
        <a:lstStyle/>
        <a:p>
          <a:endParaRPr lang="en-US"/>
        </a:p>
      </dgm:t>
    </dgm:pt>
    <dgm:pt modelId="{A82103B6-751B-4471-BFEF-F17646E44C34}" type="sibTrans" cxnId="{33F1BC06-EE3D-4653-A954-7E0E25199FFD}">
      <dgm:prSet/>
      <dgm:spPr/>
      <dgm:t>
        <a:bodyPr/>
        <a:lstStyle/>
        <a:p>
          <a:endParaRPr lang="en-US"/>
        </a:p>
      </dgm:t>
    </dgm:pt>
    <dgm:pt modelId="{C902E5B6-0F9C-42E7-905A-976EAE0FF271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Ventilation and Mold</a:t>
          </a:r>
        </a:p>
      </dgm:t>
    </dgm:pt>
    <dgm:pt modelId="{EE964F92-D08A-4482-AE2B-7BDD5451E7C5}" type="parTrans" cxnId="{84ACA328-75D7-4B2F-87E1-5D07F879D166}">
      <dgm:prSet/>
      <dgm:spPr/>
      <dgm:t>
        <a:bodyPr/>
        <a:lstStyle/>
        <a:p>
          <a:endParaRPr lang="en-US"/>
        </a:p>
      </dgm:t>
    </dgm:pt>
    <dgm:pt modelId="{AAD0D2D3-4CE2-4D82-81B5-380C21ED3570}" type="sibTrans" cxnId="{84ACA328-75D7-4B2F-87E1-5D07F879D166}">
      <dgm:prSet/>
      <dgm:spPr/>
      <dgm:t>
        <a:bodyPr/>
        <a:lstStyle/>
        <a:p>
          <a:endParaRPr lang="en-US"/>
        </a:p>
      </dgm:t>
    </dgm:pt>
    <dgm:pt modelId="{CEF22BD2-2C87-41BE-B85A-65AC1363AFDD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Wildfire Smoke and Woodstove Smoke </a:t>
          </a:r>
        </a:p>
      </dgm:t>
    </dgm:pt>
    <dgm:pt modelId="{1CB77BBE-AAFE-4E7A-B2FF-0167B0E25F92}" type="parTrans" cxnId="{11F349DC-3569-46F5-9B2C-020D81F6C674}">
      <dgm:prSet/>
      <dgm:spPr/>
      <dgm:t>
        <a:bodyPr/>
        <a:lstStyle/>
        <a:p>
          <a:endParaRPr lang="en-US"/>
        </a:p>
      </dgm:t>
    </dgm:pt>
    <dgm:pt modelId="{B53674DF-A426-424D-8A22-F183AF4A6ED3}" type="sibTrans" cxnId="{11F349DC-3569-46F5-9B2C-020D81F6C674}">
      <dgm:prSet/>
      <dgm:spPr/>
      <dgm:t>
        <a:bodyPr/>
        <a:lstStyle/>
        <a:p>
          <a:endParaRPr lang="en-US"/>
        </a:p>
      </dgm:t>
    </dgm:pt>
    <dgm:pt modelId="{FA3C04EA-A408-4C4F-A410-FEA4299918A5}" type="pres">
      <dgm:prSet presAssocID="{3C09EF5C-3678-4803-B728-84B469FF8F4A}" presName="root" presStyleCnt="0">
        <dgm:presLayoutVars>
          <dgm:dir/>
          <dgm:resizeHandles val="exact"/>
        </dgm:presLayoutVars>
      </dgm:prSet>
      <dgm:spPr/>
    </dgm:pt>
    <dgm:pt modelId="{96604BD2-35AA-4094-ACE1-67DA7AEAA50A}" type="pres">
      <dgm:prSet presAssocID="{E28D3428-048D-48EA-ACE6-8C5351F69F4A}" presName="compNode" presStyleCnt="0"/>
      <dgm:spPr/>
    </dgm:pt>
    <dgm:pt modelId="{2D4EA641-8161-491A-A0C4-71C19479FD36}" type="pres">
      <dgm:prSet presAssocID="{E28D3428-048D-48EA-ACE6-8C5351F69F4A}" presName="iconBgRect" presStyleLbl="bgShp" presStyleIdx="0" presStyleCnt="3"/>
      <dgm:spPr/>
    </dgm:pt>
    <dgm:pt modelId="{CBAD6E94-295C-488B-A3BC-C54756FE16B0}" type="pres">
      <dgm:prSet presAssocID="{E28D3428-048D-48EA-ACE6-8C5351F69F4A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r"/>
        </a:ext>
      </dgm:extLst>
    </dgm:pt>
    <dgm:pt modelId="{EE54CB93-CBA3-48CC-942A-7E746477D5B6}" type="pres">
      <dgm:prSet presAssocID="{E28D3428-048D-48EA-ACE6-8C5351F69F4A}" presName="spaceRect" presStyleCnt="0"/>
      <dgm:spPr/>
    </dgm:pt>
    <dgm:pt modelId="{F1C7A0C6-F8C2-4574-885B-D529F82EAB94}" type="pres">
      <dgm:prSet presAssocID="{E28D3428-048D-48EA-ACE6-8C5351F69F4A}" presName="textRect" presStyleLbl="revTx" presStyleIdx="0" presStyleCnt="3">
        <dgm:presLayoutVars>
          <dgm:chMax val="1"/>
          <dgm:chPref val="1"/>
        </dgm:presLayoutVars>
      </dgm:prSet>
      <dgm:spPr/>
    </dgm:pt>
    <dgm:pt modelId="{8FA99D6A-D43D-4F3A-8B35-5D1D3EE56372}" type="pres">
      <dgm:prSet presAssocID="{A82103B6-751B-4471-BFEF-F17646E44C34}" presName="sibTrans" presStyleCnt="0"/>
      <dgm:spPr/>
    </dgm:pt>
    <dgm:pt modelId="{7DC7DFC6-5F84-4168-9610-1AD05F17EF1B}" type="pres">
      <dgm:prSet presAssocID="{C902E5B6-0F9C-42E7-905A-976EAE0FF271}" presName="compNode" presStyleCnt="0"/>
      <dgm:spPr/>
    </dgm:pt>
    <dgm:pt modelId="{2E6DF70F-0EB3-4947-9E48-04F2A2160B7E}" type="pres">
      <dgm:prSet presAssocID="{C902E5B6-0F9C-42E7-905A-976EAE0FF271}" presName="iconBgRect" presStyleLbl="bgShp" presStyleIdx="1" presStyleCnt="3"/>
      <dgm:spPr/>
    </dgm:pt>
    <dgm:pt modelId="{E374478B-CED4-48CC-866F-8313EBFFD47E}" type="pres">
      <dgm:prSet presAssocID="{C902E5B6-0F9C-42E7-905A-976EAE0FF271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706E1CA1-E533-4A8B-A4BA-7B97FE9C22FD}" type="pres">
      <dgm:prSet presAssocID="{C902E5B6-0F9C-42E7-905A-976EAE0FF271}" presName="spaceRect" presStyleCnt="0"/>
      <dgm:spPr/>
    </dgm:pt>
    <dgm:pt modelId="{9A3F04AE-64B7-4D82-B112-6CD39C083486}" type="pres">
      <dgm:prSet presAssocID="{C902E5B6-0F9C-42E7-905A-976EAE0FF271}" presName="textRect" presStyleLbl="revTx" presStyleIdx="1" presStyleCnt="3">
        <dgm:presLayoutVars>
          <dgm:chMax val="1"/>
          <dgm:chPref val="1"/>
        </dgm:presLayoutVars>
      </dgm:prSet>
      <dgm:spPr/>
    </dgm:pt>
    <dgm:pt modelId="{B039479D-C071-4F73-831E-86E96ABEC7FA}" type="pres">
      <dgm:prSet presAssocID="{AAD0D2D3-4CE2-4D82-81B5-380C21ED3570}" presName="sibTrans" presStyleCnt="0"/>
      <dgm:spPr/>
    </dgm:pt>
    <dgm:pt modelId="{9A11B7AF-2402-4E53-AFDC-AEFD845F94AD}" type="pres">
      <dgm:prSet presAssocID="{CEF22BD2-2C87-41BE-B85A-65AC1363AFDD}" presName="compNode" presStyleCnt="0"/>
      <dgm:spPr/>
    </dgm:pt>
    <dgm:pt modelId="{E3EF9588-94BD-4F29-80AD-9458117EA722}" type="pres">
      <dgm:prSet presAssocID="{CEF22BD2-2C87-41BE-B85A-65AC1363AFDD}" presName="iconBgRect" presStyleLbl="bgShp" presStyleIdx="2" presStyleCnt="3"/>
      <dgm:spPr/>
    </dgm:pt>
    <dgm:pt modelId="{1972DB6F-EFC0-499F-9A3C-28989C628644}" type="pres">
      <dgm:prSet presAssocID="{CEF22BD2-2C87-41BE-B85A-65AC1363AFDD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nfire"/>
        </a:ext>
      </dgm:extLst>
    </dgm:pt>
    <dgm:pt modelId="{5378A597-54F9-4F72-BCCD-4CC1A2C3AA4C}" type="pres">
      <dgm:prSet presAssocID="{CEF22BD2-2C87-41BE-B85A-65AC1363AFDD}" presName="spaceRect" presStyleCnt="0"/>
      <dgm:spPr/>
    </dgm:pt>
    <dgm:pt modelId="{C592A153-A2FF-4CE0-B214-01A9BD573586}" type="pres">
      <dgm:prSet presAssocID="{CEF22BD2-2C87-41BE-B85A-65AC1363AFDD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33F1BC06-EE3D-4653-A954-7E0E25199FFD}" srcId="{3C09EF5C-3678-4803-B728-84B469FF8F4A}" destId="{E28D3428-048D-48EA-ACE6-8C5351F69F4A}" srcOrd="0" destOrd="0" parTransId="{1AF5FC50-6D26-47E1-B0C0-3EC84080550B}" sibTransId="{A82103B6-751B-4471-BFEF-F17646E44C34}"/>
    <dgm:cxn modelId="{84ACA328-75D7-4B2F-87E1-5D07F879D166}" srcId="{3C09EF5C-3678-4803-B728-84B469FF8F4A}" destId="{C902E5B6-0F9C-42E7-905A-976EAE0FF271}" srcOrd="1" destOrd="0" parTransId="{EE964F92-D08A-4482-AE2B-7BDD5451E7C5}" sibTransId="{AAD0D2D3-4CE2-4D82-81B5-380C21ED3570}"/>
    <dgm:cxn modelId="{575E2942-5EC4-4564-BCB3-D95EDFE03F8E}" type="presOf" srcId="{C902E5B6-0F9C-42E7-905A-976EAE0FF271}" destId="{9A3F04AE-64B7-4D82-B112-6CD39C083486}" srcOrd="0" destOrd="0" presId="urn:microsoft.com/office/officeart/2018/5/layout/IconCircleLabelList"/>
    <dgm:cxn modelId="{730A2977-293D-48AF-B3AC-CB1435EC22AA}" type="presOf" srcId="{CEF22BD2-2C87-41BE-B85A-65AC1363AFDD}" destId="{C592A153-A2FF-4CE0-B214-01A9BD573586}" srcOrd="0" destOrd="0" presId="urn:microsoft.com/office/officeart/2018/5/layout/IconCircleLabelList"/>
    <dgm:cxn modelId="{3B083891-67C2-4AE1-AB48-6847E821D2E7}" type="presOf" srcId="{E28D3428-048D-48EA-ACE6-8C5351F69F4A}" destId="{F1C7A0C6-F8C2-4574-885B-D529F82EAB94}" srcOrd="0" destOrd="0" presId="urn:microsoft.com/office/officeart/2018/5/layout/IconCircleLabelList"/>
    <dgm:cxn modelId="{11F349DC-3569-46F5-9B2C-020D81F6C674}" srcId="{3C09EF5C-3678-4803-B728-84B469FF8F4A}" destId="{CEF22BD2-2C87-41BE-B85A-65AC1363AFDD}" srcOrd="2" destOrd="0" parTransId="{1CB77BBE-AAFE-4E7A-B2FF-0167B0E25F92}" sibTransId="{B53674DF-A426-424D-8A22-F183AF4A6ED3}"/>
    <dgm:cxn modelId="{AF2B7EF3-8D83-4DE2-B131-F80141970E6F}" type="presOf" srcId="{3C09EF5C-3678-4803-B728-84B469FF8F4A}" destId="{FA3C04EA-A408-4C4F-A410-FEA4299918A5}" srcOrd="0" destOrd="0" presId="urn:microsoft.com/office/officeart/2018/5/layout/IconCircleLabelList"/>
    <dgm:cxn modelId="{875F88BF-4C2C-4CBC-AE26-C2BADBFC5F88}" type="presParOf" srcId="{FA3C04EA-A408-4C4F-A410-FEA4299918A5}" destId="{96604BD2-35AA-4094-ACE1-67DA7AEAA50A}" srcOrd="0" destOrd="0" presId="urn:microsoft.com/office/officeart/2018/5/layout/IconCircleLabelList"/>
    <dgm:cxn modelId="{F7AE4137-359F-423A-8B7E-9D3BC79D5A40}" type="presParOf" srcId="{96604BD2-35AA-4094-ACE1-67DA7AEAA50A}" destId="{2D4EA641-8161-491A-A0C4-71C19479FD36}" srcOrd="0" destOrd="0" presId="urn:microsoft.com/office/officeart/2018/5/layout/IconCircleLabelList"/>
    <dgm:cxn modelId="{21330930-ABBF-4951-A29A-42E06A534BBC}" type="presParOf" srcId="{96604BD2-35AA-4094-ACE1-67DA7AEAA50A}" destId="{CBAD6E94-295C-488B-A3BC-C54756FE16B0}" srcOrd="1" destOrd="0" presId="urn:microsoft.com/office/officeart/2018/5/layout/IconCircleLabelList"/>
    <dgm:cxn modelId="{71C98F12-C29F-40BE-B1F4-03C71BE8F8ED}" type="presParOf" srcId="{96604BD2-35AA-4094-ACE1-67DA7AEAA50A}" destId="{EE54CB93-CBA3-48CC-942A-7E746477D5B6}" srcOrd="2" destOrd="0" presId="urn:microsoft.com/office/officeart/2018/5/layout/IconCircleLabelList"/>
    <dgm:cxn modelId="{8FB66544-236A-4B3F-B0B2-C55D321D8ECD}" type="presParOf" srcId="{96604BD2-35AA-4094-ACE1-67DA7AEAA50A}" destId="{F1C7A0C6-F8C2-4574-885B-D529F82EAB94}" srcOrd="3" destOrd="0" presId="urn:microsoft.com/office/officeart/2018/5/layout/IconCircleLabelList"/>
    <dgm:cxn modelId="{6CEF3AD6-A4BD-4B7B-BC29-4595F2DC8F5D}" type="presParOf" srcId="{FA3C04EA-A408-4C4F-A410-FEA4299918A5}" destId="{8FA99D6A-D43D-4F3A-8B35-5D1D3EE56372}" srcOrd="1" destOrd="0" presId="urn:microsoft.com/office/officeart/2018/5/layout/IconCircleLabelList"/>
    <dgm:cxn modelId="{059DC4DC-9E87-432A-93AD-34A81B0A83D6}" type="presParOf" srcId="{FA3C04EA-A408-4C4F-A410-FEA4299918A5}" destId="{7DC7DFC6-5F84-4168-9610-1AD05F17EF1B}" srcOrd="2" destOrd="0" presId="urn:microsoft.com/office/officeart/2018/5/layout/IconCircleLabelList"/>
    <dgm:cxn modelId="{1B601D1E-9902-427D-9AB3-442724F16FAF}" type="presParOf" srcId="{7DC7DFC6-5F84-4168-9610-1AD05F17EF1B}" destId="{2E6DF70F-0EB3-4947-9E48-04F2A2160B7E}" srcOrd="0" destOrd="0" presId="urn:microsoft.com/office/officeart/2018/5/layout/IconCircleLabelList"/>
    <dgm:cxn modelId="{807B2873-BFC6-4688-9E30-B33EBAFBFD2A}" type="presParOf" srcId="{7DC7DFC6-5F84-4168-9610-1AD05F17EF1B}" destId="{E374478B-CED4-48CC-866F-8313EBFFD47E}" srcOrd="1" destOrd="0" presId="urn:microsoft.com/office/officeart/2018/5/layout/IconCircleLabelList"/>
    <dgm:cxn modelId="{629F2D59-DF80-4681-9002-7C043823C9D1}" type="presParOf" srcId="{7DC7DFC6-5F84-4168-9610-1AD05F17EF1B}" destId="{706E1CA1-E533-4A8B-A4BA-7B97FE9C22FD}" srcOrd="2" destOrd="0" presId="urn:microsoft.com/office/officeart/2018/5/layout/IconCircleLabelList"/>
    <dgm:cxn modelId="{912BADAD-7F72-412B-A24C-584AC62D12BE}" type="presParOf" srcId="{7DC7DFC6-5F84-4168-9610-1AD05F17EF1B}" destId="{9A3F04AE-64B7-4D82-B112-6CD39C083486}" srcOrd="3" destOrd="0" presId="urn:microsoft.com/office/officeart/2018/5/layout/IconCircleLabelList"/>
    <dgm:cxn modelId="{8613BDE7-032B-4239-B175-DD4CA3711B37}" type="presParOf" srcId="{FA3C04EA-A408-4C4F-A410-FEA4299918A5}" destId="{B039479D-C071-4F73-831E-86E96ABEC7FA}" srcOrd="3" destOrd="0" presId="urn:microsoft.com/office/officeart/2018/5/layout/IconCircleLabelList"/>
    <dgm:cxn modelId="{57D71E84-F7E7-4D41-8D7B-01C3A8DD70DC}" type="presParOf" srcId="{FA3C04EA-A408-4C4F-A410-FEA4299918A5}" destId="{9A11B7AF-2402-4E53-AFDC-AEFD845F94AD}" srcOrd="4" destOrd="0" presId="urn:microsoft.com/office/officeart/2018/5/layout/IconCircleLabelList"/>
    <dgm:cxn modelId="{DDBA252A-8245-4656-917E-4D2A689CEA8F}" type="presParOf" srcId="{9A11B7AF-2402-4E53-AFDC-AEFD845F94AD}" destId="{E3EF9588-94BD-4F29-80AD-9458117EA722}" srcOrd="0" destOrd="0" presId="urn:microsoft.com/office/officeart/2018/5/layout/IconCircleLabelList"/>
    <dgm:cxn modelId="{A81D20EF-21FD-42A4-8040-5E0962524847}" type="presParOf" srcId="{9A11B7AF-2402-4E53-AFDC-AEFD845F94AD}" destId="{1972DB6F-EFC0-499F-9A3C-28989C628644}" srcOrd="1" destOrd="0" presId="urn:microsoft.com/office/officeart/2018/5/layout/IconCircleLabelList"/>
    <dgm:cxn modelId="{250367D1-7576-4646-8CED-44CCC89BD940}" type="presParOf" srcId="{9A11B7AF-2402-4E53-AFDC-AEFD845F94AD}" destId="{5378A597-54F9-4F72-BCCD-4CC1A2C3AA4C}" srcOrd="2" destOrd="0" presId="urn:microsoft.com/office/officeart/2018/5/layout/IconCircleLabelList"/>
    <dgm:cxn modelId="{546961B8-4762-4F25-BB52-C4115DF99896}" type="presParOf" srcId="{9A11B7AF-2402-4E53-AFDC-AEFD845F94AD}" destId="{C592A153-A2FF-4CE0-B214-01A9BD573586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202B4A-6E7D-4F2C-94FD-03431167ABD5}">
      <dsp:nvSpPr>
        <dsp:cNvPr id="0" name=""/>
        <dsp:cNvSpPr/>
      </dsp:nvSpPr>
      <dsp:spPr>
        <a:xfrm>
          <a:off x="0" y="689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9C0271-1F88-41C0-B87F-11CEBF0D7169}">
      <dsp:nvSpPr>
        <dsp:cNvPr id="0" name=""/>
        <dsp:cNvSpPr/>
      </dsp:nvSpPr>
      <dsp:spPr>
        <a:xfrm>
          <a:off x="0" y="689"/>
          <a:ext cx="10515600" cy="11289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b="1" kern="1200"/>
            <a:t>Alaska Native Tribal Health Consortium</a:t>
          </a:r>
          <a:endParaRPr lang="en-US" sz="3800" kern="1200"/>
        </a:p>
      </dsp:txBody>
      <dsp:txXfrm>
        <a:off x="0" y="689"/>
        <a:ext cx="10515600" cy="1128928"/>
      </dsp:txXfrm>
    </dsp:sp>
    <dsp:sp modelId="{A3CD5290-617B-4350-BCC0-E1E96ACE13AA}">
      <dsp:nvSpPr>
        <dsp:cNvPr id="0" name=""/>
        <dsp:cNvSpPr/>
      </dsp:nvSpPr>
      <dsp:spPr>
        <a:xfrm>
          <a:off x="0" y="1129617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D98595-2F6B-4D11-BB6A-FC7E1791BC94}">
      <dsp:nvSpPr>
        <dsp:cNvPr id="0" name=""/>
        <dsp:cNvSpPr/>
      </dsp:nvSpPr>
      <dsp:spPr>
        <a:xfrm>
          <a:off x="0" y="1129617"/>
          <a:ext cx="10515600" cy="11289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Alaska Native Medical Center</a:t>
          </a:r>
        </a:p>
      </dsp:txBody>
      <dsp:txXfrm>
        <a:off x="0" y="1129617"/>
        <a:ext cx="10515600" cy="1128928"/>
      </dsp:txXfrm>
    </dsp:sp>
    <dsp:sp modelId="{F798F5A6-5C25-4609-9DF2-D8F7A0F849D4}">
      <dsp:nvSpPr>
        <dsp:cNvPr id="0" name=""/>
        <dsp:cNvSpPr/>
      </dsp:nvSpPr>
      <dsp:spPr>
        <a:xfrm>
          <a:off x="0" y="2258546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7C1833-58D1-4123-A43B-37D53E61FA0F}">
      <dsp:nvSpPr>
        <dsp:cNvPr id="0" name=""/>
        <dsp:cNvSpPr/>
      </dsp:nvSpPr>
      <dsp:spPr>
        <a:xfrm>
          <a:off x="0" y="2258546"/>
          <a:ext cx="10515600" cy="11289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Consortium Business Support Services</a:t>
          </a:r>
        </a:p>
      </dsp:txBody>
      <dsp:txXfrm>
        <a:off x="0" y="2258546"/>
        <a:ext cx="10515600" cy="1128928"/>
      </dsp:txXfrm>
    </dsp:sp>
    <dsp:sp modelId="{E49C98B1-8118-48ED-808E-BB030E547DAC}">
      <dsp:nvSpPr>
        <dsp:cNvPr id="0" name=""/>
        <dsp:cNvSpPr/>
      </dsp:nvSpPr>
      <dsp:spPr>
        <a:xfrm>
          <a:off x="0" y="3387474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51503E-041C-4C94-A7BF-40B2106A246C}">
      <dsp:nvSpPr>
        <dsp:cNvPr id="0" name=""/>
        <dsp:cNvSpPr/>
      </dsp:nvSpPr>
      <dsp:spPr>
        <a:xfrm>
          <a:off x="0" y="3387474"/>
          <a:ext cx="10515600" cy="11289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Division of Community Health Services</a:t>
          </a:r>
        </a:p>
      </dsp:txBody>
      <dsp:txXfrm>
        <a:off x="0" y="3387474"/>
        <a:ext cx="10515600" cy="1128928"/>
      </dsp:txXfrm>
    </dsp:sp>
    <dsp:sp modelId="{7BAEA683-12C8-4640-97D2-0F7B9EF96AE9}">
      <dsp:nvSpPr>
        <dsp:cNvPr id="0" name=""/>
        <dsp:cNvSpPr/>
      </dsp:nvSpPr>
      <dsp:spPr>
        <a:xfrm>
          <a:off x="0" y="4516403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2FC221-EA16-4ACD-82F7-B6610DB58A2F}">
      <dsp:nvSpPr>
        <dsp:cNvPr id="0" name=""/>
        <dsp:cNvSpPr/>
      </dsp:nvSpPr>
      <dsp:spPr>
        <a:xfrm>
          <a:off x="0" y="4516403"/>
          <a:ext cx="10515600" cy="11289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Division of Environmental Health and Engineering</a:t>
          </a:r>
        </a:p>
      </dsp:txBody>
      <dsp:txXfrm>
        <a:off x="0" y="4516403"/>
        <a:ext cx="10515600" cy="11289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4EA641-8161-491A-A0C4-71C19479FD36}">
      <dsp:nvSpPr>
        <dsp:cNvPr id="0" name=""/>
        <dsp:cNvSpPr/>
      </dsp:nvSpPr>
      <dsp:spPr>
        <a:xfrm>
          <a:off x="897439" y="37859"/>
          <a:ext cx="1372500" cy="13725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AD6E94-295C-488B-A3BC-C54756FE16B0}">
      <dsp:nvSpPr>
        <dsp:cNvPr id="0" name=""/>
        <dsp:cNvSpPr/>
      </dsp:nvSpPr>
      <dsp:spPr>
        <a:xfrm>
          <a:off x="1189939" y="330359"/>
          <a:ext cx="787500" cy="7875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C7A0C6-F8C2-4574-885B-D529F82EAB94}">
      <dsp:nvSpPr>
        <dsp:cNvPr id="0" name=""/>
        <dsp:cNvSpPr/>
      </dsp:nvSpPr>
      <dsp:spPr>
        <a:xfrm>
          <a:off x="458689" y="1837859"/>
          <a:ext cx="225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 dirty="0"/>
            <a:t>Road Dust Mitigation</a:t>
          </a:r>
        </a:p>
      </dsp:txBody>
      <dsp:txXfrm>
        <a:off x="458689" y="1837859"/>
        <a:ext cx="2250000" cy="720000"/>
      </dsp:txXfrm>
    </dsp:sp>
    <dsp:sp modelId="{2E6DF70F-0EB3-4947-9E48-04F2A2160B7E}">
      <dsp:nvSpPr>
        <dsp:cNvPr id="0" name=""/>
        <dsp:cNvSpPr/>
      </dsp:nvSpPr>
      <dsp:spPr>
        <a:xfrm>
          <a:off x="3541189" y="37859"/>
          <a:ext cx="1372500" cy="13725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74478B-CED4-48CC-866F-8313EBFFD47E}">
      <dsp:nvSpPr>
        <dsp:cNvPr id="0" name=""/>
        <dsp:cNvSpPr/>
      </dsp:nvSpPr>
      <dsp:spPr>
        <a:xfrm>
          <a:off x="3833689" y="330359"/>
          <a:ext cx="787500" cy="7875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3F04AE-64B7-4D82-B112-6CD39C083486}">
      <dsp:nvSpPr>
        <dsp:cNvPr id="0" name=""/>
        <dsp:cNvSpPr/>
      </dsp:nvSpPr>
      <dsp:spPr>
        <a:xfrm>
          <a:off x="3102439" y="1837859"/>
          <a:ext cx="225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 dirty="0"/>
            <a:t>Ventilation and Mold</a:t>
          </a:r>
        </a:p>
      </dsp:txBody>
      <dsp:txXfrm>
        <a:off x="3102439" y="1837859"/>
        <a:ext cx="2250000" cy="720000"/>
      </dsp:txXfrm>
    </dsp:sp>
    <dsp:sp modelId="{E3EF9588-94BD-4F29-80AD-9458117EA722}">
      <dsp:nvSpPr>
        <dsp:cNvPr id="0" name=""/>
        <dsp:cNvSpPr/>
      </dsp:nvSpPr>
      <dsp:spPr>
        <a:xfrm>
          <a:off x="2219314" y="3120359"/>
          <a:ext cx="1372500" cy="13725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72DB6F-EFC0-499F-9A3C-28989C628644}">
      <dsp:nvSpPr>
        <dsp:cNvPr id="0" name=""/>
        <dsp:cNvSpPr/>
      </dsp:nvSpPr>
      <dsp:spPr>
        <a:xfrm>
          <a:off x="2511814" y="3412859"/>
          <a:ext cx="787500" cy="7875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92A153-A2FF-4CE0-B214-01A9BD573586}">
      <dsp:nvSpPr>
        <dsp:cNvPr id="0" name=""/>
        <dsp:cNvSpPr/>
      </dsp:nvSpPr>
      <dsp:spPr>
        <a:xfrm>
          <a:off x="1780564" y="4920359"/>
          <a:ext cx="225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 dirty="0"/>
            <a:t>Wildfire Smoke and Woodstove Smoke </a:t>
          </a:r>
        </a:p>
      </dsp:txBody>
      <dsp:txXfrm>
        <a:off x="1780564" y="4920359"/>
        <a:ext cx="22500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C55A03-5EB4-4A58-A237-9F188334008E}" type="datetimeFigureOut">
              <a:rPr lang="en-US" smtClean="0"/>
              <a:t>5/28/2025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947257-760F-46ED-8B20-2893988DFB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362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1:20PM Welcome and Read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947257-760F-46ED-8B20-2893988DFBB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829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1:21PM to 1:23PM</a:t>
            </a:r>
          </a:p>
          <a:p>
            <a:r>
              <a:rPr lang="en-US" dirty="0"/>
              <a:t>Share about ANTHC. Emphasis Statewide tribal health organization.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947257-760F-46ED-8B20-2893988DFBB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5864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1:23PM to 1:25PM</a:t>
            </a:r>
          </a:p>
          <a:p>
            <a:r>
              <a:rPr lang="en-US" dirty="0"/>
              <a:t>Tribal Air Quality concerns include three buckets and overlap between indoor and outdoor air quality.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947257-760F-46ED-8B20-2893988DFBB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3721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1:25PM to 1:28PM Green Cleaning Kits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947257-760F-46ED-8B20-2893988DFBB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5314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1:28PM to 1:30PM Fire &amp; Smoke Map Tool</a:t>
            </a:r>
          </a:p>
          <a:p>
            <a:r>
              <a:rPr lang="en-US" dirty="0"/>
              <a:t>Note: Link to Fire &amp; Smoke Map included within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947257-760F-46ED-8B20-2893988DFBB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71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1:30PM to 1:33PM</a:t>
            </a:r>
          </a:p>
          <a:p>
            <a:r>
              <a:rPr lang="en-US" dirty="0"/>
              <a:t>Note: 12.15.2024: 7:30PM to 7:35PM Snapshot from Purple Air Sensor Map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947257-760F-46ED-8B20-2893988DFBB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423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CF97C-F4D9-FD65-F5AC-1C494407D8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0529EB-AE0C-B041-A9CB-97F4B19FC5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F7543E-B21C-329A-0C07-7AD654B93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6309A-FDA8-421C-8BC5-0757562139EF}" type="datetimeFigureOut">
              <a:rPr lang="en-US" smtClean="0"/>
              <a:t>5/28/2025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4C4DD-B031-CBC0-9565-81AE856AB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B6280-4850-ED2B-D5EB-E75E7890E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2686D-D727-44A7-A6C6-AE4D790537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301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65A98-FC3B-17D6-123E-FF80E61C1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E5AC8E-AD68-8662-AC57-32102548B5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4A41BA-0CDE-4401-0D7A-274B4752F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6309A-FDA8-421C-8BC5-0757562139EF}" type="datetimeFigureOut">
              <a:rPr lang="en-US" smtClean="0"/>
              <a:t>5/28/2025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A759B3-664C-C897-2B9D-BB5F8499C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033267-801E-1AA1-A0B2-04C5D87C9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2686D-D727-44A7-A6C6-AE4D790537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342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3B5380-1E61-3FA9-415A-F44DBFBBD9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7A399A-9FAF-6EF3-7745-18072E40B5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FCC784-71BB-5399-5960-E11105762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6309A-FDA8-421C-8BC5-0757562139EF}" type="datetimeFigureOut">
              <a:rPr lang="en-US" smtClean="0"/>
              <a:t>5/28/2025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E0751-0D6F-2B78-5AE5-5E7E8CF56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0E941B-C406-4ACB-E457-AB693A198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2686D-D727-44A7-A6C6-AE4D790537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485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83EA8-CD8D-D724-2E9A-F93AF5CFD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92AC56-8B6A-D97D-233B-148FEC497F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E5E400-676B-0D06-5A6C-F3BEF5468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6309A-FDA8-421C-8BC5-0757562139EF}" type="datetimeFigureOut">
              <a:rPr lang="en-US" smtClean="0"/>
              <a:t>5/28/2025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3E61CE-D1A6-C89B-D6B4-CED3214B2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16A6EC-2D56-5221-F473-1CE4CA1A5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2686D-D727-44A7-A6C6-AE4D790537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34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84697-D5F6-FD96-D48E-B387EA192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D2DA0B-B1BC-065D-01E5-22DCAF34E8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CEB64-C23A-5628-90DF-885F36205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6309A-FDA8-421C-8BC5-0757562139EF}" type="datetimeFigureOut">
              <a:rPr lang="en-US" smtClean="0"/>
              <a:t>5/28/2025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719A9C-B3F8-7143-FDAB-9C34B6485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ABE774-0FC7-FF75-816D-85F1B6AE4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2686D-D727-44A7-A6C6-AE4D790537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813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57F00-F2A9-B0B9-6110-EBD5489BA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E07BE0-2B6C-ADFF-684B-6812BEC248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A300EA-22C8-0E4A-8A81-40C2172078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AF1899-AD68-23AC-3216-6C2D2CD75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6309A-FDA8-421C-8BC5-0757562139EF}" type="datetimeFigureOut">
              <a:rPr lang="en-US" smtClean="0"/>
              <a:t>5/28/2025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26D870-766F-447D-2BEC-1813ACC33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B4B5AB-B254-E5A9-57A9-3E95D4B61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2686D-D727-44A7-A6C6-AE4D790537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446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03916-A8BF-687C-54A5-5B3D04BCE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229C8B-D35C-78A1-1BCD-1A0297F507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C7796A-0A31-4D4C-A527-1DFB0682DF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68A4C1-FDAB-BE3B-B0E6-262BE0C1E9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FAB505-C301-CFA1-A4E1-9A529A1651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066A05-B1F8-A1F4-ACA7-7DA9D1F8E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6309A-FDA8-421C-8BC5-0757562139EF}" type="datetimeFigureOut">
              <a:rPr lang="en-US" smtClean="0"/>
              <a:t>5/28/2025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D45F91-6FBA-6144-8901-3FB736C3C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BC0FDF-82F7-4762-79E6-630CCDC92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2686D-D727-44A7-A6C6-AE4D790537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717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90B2A-402A-2E6D-3567-16DABA9EF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C3227D-6D88-7CAE-D528-4B538C25D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6309A-FDA8-421C-8BC5-0757562139EF}" type="datetimeFigureOut">
              <a:rPr lang="en-US" smtClean="0"/>
              <a:t>5/28/2025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58121C-43DA-92C5-431A-A03FD3BD6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D548B4-AE46-A409-5CDF-3E02DE5D9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2686D-D727-44A7-A6C6-AE4D790537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69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B1C72A-C000-AD74-2739-C7B15E696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6309A-FDA8-421C-8BC5-0757562139EF}" type="datetimeFigureOut">
              <a:rPr lang="en-US" smtClean="0"/>
              <a:t>5/28/2025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8A5FFD-6F5C-E54E-89A9-5A2E1D883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02B8C7-16C6-62F4-B2B5-6D6F2A42B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2686D-D727-44A7-A6C6-AE4D790537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650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CC08F-B667-21F1-822D-A30D32776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67719-8F77-A35A-DD9D-B1337AA9CA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6EA8AA-2F20-36C5-0421-2008B0C9F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2D5129-F14C-9171-6549-34CD9D947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6309A-FDA8-421C-8BC5-0757562139EF}" type="datetimeFigureOut">
              <a:rPr lang="en-US" smtClean="0"/>
              <a:t>5/28/2025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EC845A-8A0C-266A-309C-FA4F06817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9068BF-EEFA-2930-2A99-F315C7411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2686D-D727-44A7-A6C6-AE4D790537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130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345A4-4C46-3282-2422-419EC43C9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0A7F07-B1D5-7B27-1237-F865239464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48ADCA-306C-D2C4-B769-C68B02B881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D8291D-8FAF-1E86-0318-4D63DF8EB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6309A-FDA8-421C-8BC5-0757562139EF}" type="datetimeFigureOut">
              <a:rPr lang="en-US" smtClean="0"/>
              <a:t>5/28/2025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8BE6E1-FAA0-06CA-0121-267AA86A7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8FEACF-98A5-2B80-59C3-322BF4562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2686D-D727-44A7-A6C6-AE4D790537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724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FAF497-919C-BD3F-1F10-25A8AA3BD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512DC2-6494-E5C7-C2D4-E3F3FD3DF6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8BF26-1F79-9AFE-6BAC-A0732B053C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AB6309A-FDA8-421C-8BC5-0757562139EF}" type="datetimeFigureOut">
              <a:rPr lang="en-US" smtClean="0"/>
              <a:t>5/28/2025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6840C5-F477-A429-42F3-610345FF32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F8E8AF-05C1-9418-E71F-AD51A4863D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242686D-D727-44A7-A6C6-AE4D790537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128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fire.airnow.gov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2.purpleair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D68422-C36B-DBB8-A3A3-D336813418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en-US" sz="8100" dirty="0"/>
              <a:t>ANTHC Air &amp; Healthy Homes Program</a:t>
            </a:r>
            <a:br>
              <a:rPr lang="en-US" sz="8100" dirty="0"/>
            </a:br>
            <a:endParaRPr lang="en-US" sz="81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4D12B0-89BB-9C03-B753-AE5BAB5247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4582814"/>
            <a:ext cx="7132335" cy="1312657"/>
          </a:xfrm>
        </p:spPr>
        <p:txBody>
          <a:bodyPr anchor="t">
            <a:normAutofit/>
          </a:bodyPr>
          <a:lstStyle/>
          <a:p>
            <a:pPr algn="l"/>
            <a:r>
              <a:rPr lang="en-US" sz="2200" dirty="0"/>
              <a:t>Presented by:</a:t>
            </a:r>
          </a:p>
          <a:p>
            <a:pPr algn="l"/>
            <a:r>
              <a:rPr lang="en-US" sz="2200" dirty="0"/>
              <a:t>Melissa Castaneda</a:t>
            </a:r>
          </a:p>
          <a:p>
            <a:pPr algn="l"/>
            <a:r>
              <a:rPr lang="en-US" sz="2200" dirty="0"/>
              <a:t>Air &amp; Healthy Homes Program Manager</a:t>
            </a:r>
          </a:p>
        </p:txBody>
      </p:sp>
    </p:spTree>
    <p:extLst>
      <p:ext uri="{BB962C8B-B14F-4D97-AF65-F5344CB8AC3E}">
        <p14:creationId xmlns:p14="http://schemas.microsoft.com/office/powerpoint/2010/main" val="3958597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1D2C85F1-A25E-ACF0-F435-AF8D6EFBDC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335585" y="871147"/>
            <a:ext cx="0" cy="5114714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1" name="Content Placeholder 25">
            <a:extLst>
              <a:ext uri="{FF2B5EF4-FFF2-40B4-BE49-F238E27FC236}">
                <a16:creationId xmlns:a16="http://schemas.microsoft.com/office/drawing/2014/main" id="{FE5F6FFC-343E-6A3A-661B-E18225AEA17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530942"/>
          <a:ext cx="10515600" cy="56460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03148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B5B423A-57CC-4C58-AA26-8E2E862B03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5217023" cy="3994777"/>
          </a:xfrm>
          <a:custGeom>
            <a:avLst/>
            <a:gdLst>
              <a:gd name="connsiteX0" fmla="*/ 1945461 w 5217023"/>
              <a:gd name="connsiteY0" fmla="*/ 3787398 h 3994777"/>
              <a:gd name="connsiteX1" fmla="*/ 1942113 w 5217023"/>
              <a:gd name="connsiteY1" fmla="*/ 3790053 h 3994777"/>
              <a:gd name="connsiteX2" fmla="*/ 1946982 w 5217023"/>
              <a:gd name="connsiteY2" fmla="*/ 3787990 h 3994777"/>
              <a:gd name="connsiteX3" fmla="*/ 1945461 w 5217023"/>
              <a:gd name="connsiteY3" fmla="*/ 3787398 h 3994777"/>
              <a:gd name="connsiteX4" fmla="*/ 0 w 5217023"/>
              <a:gd name="connsiteY4" fmla="*/ 0 h 3994777"/>
              <a:gd name="connsiteX5" fmla="*/ 5030958 w 5217023"/>
              <a:gd name="connsiteY5" fmla="*/ 0 h 3994777"/>
              <a:gd name="connsiteX6" fmla="*/ 5046198 w 5217023"/>
              <a:gd name="connsiteY6" fmla="*/ 153449 h 3994777"/>
              <a:gd name="connsiteX7" fmla="*/ 5055729 w 5217023"/>
              <a:gd name="connsiteY7" fmla="*/ 415828 h 3994777"/>
              <a:gd name="connsiteX8" fmla="*/ 4735242 w 5217023"/>
              <a:gd name="connsiteY8" fmla="*/ 1867130 h 3994777"/>
              <a:gd name="connsiteX9" fmla="*/ 3907395 w 5217023"/>
              <a:gd name="connsiteY9" fmla="*/ 2938441 h 3994777"/>
              <a:gd name="connsiteX10" fmla="*/ 3946497 w 5217023"/>
              <a:gd name="connsiteY10" fmla="*/ 2908567 h 3994777"/>
              <a:gd name="connsiteX11" fmla="*/ 4585421 w 5217023"/>
              <a:gd name="connsiteY11" fmla="*/ 2188401 h 3994777"/>
              <a:gd name="connsiteX12" fmla="*/ 5142585 w 5217023"/>
              <a:gd name="connsiteY12" fmla="*/ 276891 h 3994777"/>
              <a:gd name="connsiteX13" fmla="*/ 5121833 w 5217023"/>
              <a:gd name="connsiteY13" fmla="*/ 30208 h 3994777"/>
              <a:gd name="connsiteX14" fmla="*/ 5116229 w 5217023"/>
              <a:gd name="connsiteY14" fmla="*/ 0 h 3994777"/>
              <a:gd name="connsiteX15" fmla="*/ 5184724 w 5217023"/>
              <a:gd name="connsiteY15" fmla="*/ 0 h 3994777"/>
              <a:gd name="connsiteX16" fmla="*/ 5196265 w 5217023"/>
              <a:gd name="connsiteY16" fmla="*/ 66113 h 3994777"/>
              <a:gd name="connsiteX17" fmla="*/ 5058603 w 5217023"/>
              <a:gd name="connsiteY17" fmla="*/ 1368242 h 3994777"/>
              <a:gd name="connsiteX18" fmla="*/ 4096624 w 5217023"/>
              <a:gd name="connsiteY18" fmla="*/ 2870829 h 3994777"/>
              <a:gd name="connsiteX19" fmla="*/ 3833203 w 5217023"/>
              <a:gd name="connsiteY19" fmla="*/ 3092190 h 3994777"/>
              <a:gd name="connsiteX20" fmla="*/ 3536509 w 5217023"/>
              <a:gd name="connsiteY20" fmla="*/ 3297128 h 3994777"/>
              <a:gd name="connsiteX21" fmla="*/ 3148966 w 5217023"/>
              <a:gd name="connsiteY21" fmla="*/ 3485478 h 3994777"/>
              <a:gd name="connsiteX22" fmla="*/ 1860557 w 5217023"/>
              <a:gd name="connsiteY22" fmla="*/ 3880910 h 3994777"/>
              <a:gd name="connsiteX23" fmla="*/ 573715 w 5217023"/>
              <a:gd name="connsiteY23" fmla="*/ 3983764 h 3994777"/>
              <a:gd name="connsiteX24" fmla="*/ 108410 w 5217023"/>
              <a:gd name="connsiteY24" fmla="*/ 3908816 h 3994777"/>
              <a:gd name="connsiteX25" fmla="*/ 0 w 5217023"/>
              <a:gd name="connsiteY25" fmla="*/ 3876793 h 3994777"/>
              <a:gd name="connsiteX26" fmla="*/ 0 w 5217023"/>
              <a:gd name="connsiteY26" fmla="*/ 3802912 h 3994777"/>
              <a:gd name="connsiteX27" fmla="*/ 36975 w 5217023"/>
              <a:gd name="connsiteY27" fmla="*/ 3815954 h 3994777"/>
              <a:gd name="connsiteX28" fmla="*/ 561628 w 5217023"/>
              <a:gd name="connsiteY28" fmla="*/ 3912655 h 3994777"/>
              <a:gd name="connsiteX29" fmla="*/ 1683086 w 5217023"/>
              <a:gd name="connsiteY29" fmla="*/ 3844334 h 3994777"/>
              <a:gd name="connsiteX30" fmla="*/ 1806023 w 5217023"/>
              <a:gd name="connsiteY30" fmla="*/ 3820992 h 3994777"/>
              <a:gd name="connsiteX31" fmla="*/ 1921817 w 5217023"/>
              <a:gd name="connsiteY31" fmla="*/ 3795747 h 3994777"/>
              <a:gd name="connsiteX32" fmla="*/ 1243689 w 5217023"/>
              <a:gd name="connsiteY32" fmla="*/ 3846539 h 3994777"/>
              <a:gd name="connsiteX33" fmla="*/ 62875 w 5217023"/>
              <a:gd name="connsiteY33" fmla="*/ 3668143 h 3994777"/>
              <a:gd name="connsiteX34" fmla="*/ 0 w 5217023"/>
              <a:gd name="connsiteY34" fmla="*/ 3644185 h 3994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217023" h="3994777">
                <a:moveTo>
                  <a:pt x="1945461" y="3787398"/>
                </a:moveTo>
                <a:lnTo>
                  <a:pt x="1942113" y="3790053"/>
                </a:lnTo>
                <a:lnTo>
                  <a:pt x="1946982" y="3787990"/>
                </a:lnTo>
                <a:cubicBezTo>
                  <a:pt x="1946982" y="3787990"/>
                  <a:pt x="1946379" y="3787019"/>
                  <a:pt x="1945461" y="3787398"/>
                </a:cubicBezTo>
                <a:close/>
                <a:moveTo>
                  <a:pt x="0" y="0"/>
                </a:moveTo>
                <a:lnTo>
                  <a:pt x="5030958" y="0"/>
                </a:lnTo>
                <a:lnTo>
                  <a:pt x="5046198" y="153449"/>
                </a:lnTo>
                <a:cubicBezTo>
                  <a:pt x="5052189" y="240558"/>
                  <a:pt x="5055458" y="328007"/>
                  <a:pt x="5055729" y="415828"/>
                </a:cubicBezTo>
                <a:cubicBezTo>
                  <a:pt x="5057604" y="923672"/>
                  <a:pt x="4959210" y="1409054"/>
                  <a:pt x="4735242" y="1867130"/>
                </a:cubicBezTo>
                <a:cubicBezTo>
                  <a:pt x="4533284" y="2280198"/>
                  <a:pt x="4248921" y="2629330"/>
                  <a:pt x="3907395" y="2938441"/>
                </a:cubicBezTo>
                <a:cubicBezTo>
                  <a:pt x="3922498" y="2931535"/>
                  <a:pt x="3935859" y="2921330"/>
                  <a:pt x="3946497" y="2908567"/>
                </a:cubicBezTo>
                <a:cubicBezTo>
                  <a:pt x="4193494" y="2700987"/>
                  <a:pt x="4408756" y="2458364"/>
                  <a:pt x="4585421" y="2188401"/>
                </a:cubicBezTo>
                <a:cubicBezTo>
                  <a:pt x="4967641" y="1608533"/>
                  <a:pt x="5169304" y="975361"/>
                  <a:pt x="5142585" y="276891"/>
                </a:cubicBezTo>
                <a:cubicBezTo>
                  <a:pt x="5139764" y="194215"/>
                  <a:pt x="5132824" y="111888"/>
                  <a:pt x="5121833" y="30208"/>
                </a:cubicBezTo>
                <a:lnTo>
                  <a:pt x="5116229" y="0"/>
                </a:lnTo>
                <a:lnTo>
                  <a:pt x="5184724" y="0"/>
                </a:lnTo>
                <a:lnTo>
                  <a:pt x="5196265" y="66113"/>
                </a:lnTo>
                <a:cubicBezTo>
                  <a:pt x="5249921" y="496647"/>
                  <a:pt x="5197997" y="931171"/>
                  <a:pt x="5058603" y="1368242"/>
                </a:cubicBezTo>
                <a:cubicBezTo>
                  <a:pt x="4872414" y="1953929"/>
                  <a:pt x="4544298" y="2451351"/>
                  <a:pt x="4096624" y="2870829"/>
                </a:cubicBezTo>
                <a:cubicBezTo>
                  <a:pt x="4012832" y="2949426"/>
                  <a:pt x="3924415" y="3022439"/>
                  <a:pt x="3833203" y="3092190"/>
                </a:cubicBezTo>
                <a:cubicBezTo>
                  <a:pt x="3741992" y="3161943"/>
                  <a:pt x="3648667" y="3225510"/>
                  <a:pt x="3536509" y="3297128"/>
                </a:cubicBezTo>
                <a:cubicBezTo>
                  <a:pt x="3427215" y="3372735"/>
                  <a:pt x="3288598" y="3430233"/>
                  <a:pt x="3148966" y="3485478"/>
                </a:cubicBezTo>
                <a:cubicBezTo>
                  <a:pt x="2729930" y="3651299"/>
                  <a:pt x="2302194" y="3788890"/>
                  <a:pt x="1860557" y="3880910"/>
                </a:cubicBezTo>
                <a:cubicBezTo>
                  <a:pt x="1435974" y="3969444"/>
                  <a:pt x="1008052" y="4017957"/>
                  <a:pt x="573715" y="3983764"/>
                </a:cubicBezTo>
                <a:cubicBezTo>
                  <a:pt x="415134" y="3971300"/>
                  <a:pt x="259585" y="3947743"/>
                  <a:pt x="108410" y="3908816"/>
                </a:cubicBezTo>
                <a:lnTo>
                  <a:pt x="0" y="3876793"/>
                </a:lnTo>
                <a:lnTo>
                  <a:pt x="0" y="3802912"/>
                </a:lnTo>
                <a:lnTo>
                  <a:pt x="36975" y="3815954"/>
                </a:lnTo>
                <a:cubicBezTo>
                  <a:pt x="206404" y="3867475"/>
                  <a:pt x="382020" y="3897326"/>
                  <a:pt x="561628" y="3912655"/>
                </a:cubicBezTo>
                <a:cubicBezTo>
                  <a:pt x="938583" y="3944832"/>
                  <a:pt x="1311814" y="3910697"/>
                  <a:pt x="1683086" y="3844334"/>
                </a:cubicBezTo>
                <a:cubicBezTo>
                  <a:pt x="1724123" y="3837151"/>
                  <a:pt x="1765097" y="3829374"/>
                  <a:pt x="1806023" y="3820992"/>
                </a:cubicBezTo>
                <a:cubicBezTo>
                  <a:pt x="1844740" y="3813079"/>
                  <a:pt x="1883218" y="3804161"/>
                  <a:pt x="1921817" y="3795747"/>
                </a:cubicBezTo>
                <a:cubicBezTo>
                  <a:pt x="1697011" y="3826435"/>
                  <a:pt x="1470551" y="3843387"/>
                  <a:pt x="1243689" y="3846539"/>
                </a:cubicBezTo>
                <a:cubicBezTo>
                  <a:pt x="839058" y="3849054"/>
                  <a:pt x="443424" y="3800206"/>
                  <a:pt x="62875" y="3668143"/>
                </a:cubicBezTo>
                <a:lnTo>
                  <a:pt x="0" y="364418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3B294D-91C9-9D63-EDE9-3BB32F0C5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3770"/>
            <a:ext cx="3220329" cy="2027227"/>
          </a:xfrm>
        </p:spPr>
        <p:txBody>
          <a:bodyPr anchor="t">
            <a:normAutofit/>
          </a:bodyPr>
          <a:lstStyle/>
          <a:p>
            <a:r>
              <a:rPr lang="en-US" sz="3400" dirty="0">
                <a:solidFill>
                  <a:srgbClr val="FFFFFF"/>
                </a:solidFill>
              </a:rPr>
              <a:t>Tribal Air Quality Concerns Include: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AF74F87-3252-3FB9-471A-9FBEF40B53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1938319"/>
              </p:ext>
            </p:extLst>
          </p:nvPr>
        </p:nvGraphicFramePr>
        <p:xfrm>
          <a:off x="5542672" y="541606"/>
          <a:ext cx="5811128" cy="56782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30595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073DEA-6114-E94A-4AB1-1A682CEAE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en-US" sz="5400" dirty="0"/>
              <a:t>ANTHC Healthy Homes Program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91FD03-A9BD-F2C5-BBA4-CA5E310313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b="1" dirty="0"/>
              <a:t>Education and Outreach including: </a:t>
            </a:r>
          </a:p>
          <a:p>
            <a:pPr marL="0" indent="0">
              <a:buNone/>
            </a:pPr>
            <a:r>
              <a:rPr lang="en-US" sz="2200" dirty="0"/>
              <a:t>Residential cleaning products</a:t>
            </a:r>
          </a:p>
          <a:p>
            <a:pPr marL="0" indent="0">
              <a:buNone/>
            </a:pPr>
            <a:r>
              <a:rPr lang="en-US" sz="2200" dirty="0"/>
              <a:t>Safer Choice EPA Label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b="1" dirty="0"/>
              <a:t>Household Green Cleanings kits include:</a:t>
            </a:r>
          </a:p>
          <a:p>
            <a:pPr marL="0" indent="0">
              <a:buNone/>
            </a:pPr>
            <a:r>
              <a:rPr lang="en-US" sz="2200" dirty="0"/>
              <a:t>CO Monitors</a:t>
            </a:r>
          </a:p>
          <a:p>
            <a:pPr marL="0" indent="0">
              <a:buNone/>
            </a:pPr>
            <a:r>
              <a:rPr lang="en-US" sz="2200" dirty="0"/>
              <a:t>Microfiber cleaning cloths</a:t>
            </a:r>
          </a:p>
          <a:p>
            <a:pPr marL="0" indent="0">
              <a:buNone/>
            </a:pPr>
            <a:r>
              <a:rPr lang="en-US" sz="2200" dirty="0"/>
              <a:t>White Vinegar 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258733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0E91F5CA-B392-444C-88E3-BF5BAAEBDE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DFCA2118-59A2-4310-A4B2-F2CBA821E8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940492"/>
            <a:ext cx="12192000" cy="1924333"/>
          </a:xfrm>
          <a:custGeom>
            <a:avLst/>
            <a:gdLst>
              <a:gd name="connsiteX0" fmla="*/ 6189199 w 12192000"/>
              <a:gd name="connsiteY0" fmla="*/ 588 h 1924333"/>
              <a:gd name="connsiteX1" fmla="*/ 6207079 w 12192000"/>
              <a:gd name="connsiteY1" fmla="*/ 2850 h 1924333"/>
              <a:gd name="connsiteX2" fmla="*/ 6285610 w 12192000"/>
              <a:gd name="connsiteY2" fmla="*/ 18131 h 1924333"/>
              <a:gd name="connsiteX3" fmla="*/ 6378008 w 12192000"/>
              <a:gd name="connsiteY3" fmla="*/ 24625 h 1924333"/>
              <a:gd name="connsiteX4" fmla="*/ 6466340 w 12192000"/>
              <a:gd name="connsiteY4" fmla="*/ 21366 h 1924333"/>
              <a:gd name="connsiteX5" fmla="*/ 6553334 w 12192000"/>
              <a:gd name="connsiteY5" fmla="*/ 35307 h 1924333"/>
              <a:gd name="connsiteX6" fmla="*/ 6626068 w 12192000"/>
              <a:gd name="connsiteY6" fmla="*/ 58045 h 1924333"/>
              <a:gd name="connsiteX7" fmla="*/ 6692303 w 12192000"/>
              <a:gd name="connsiteY7" fmla="*/ 91487 h 1924333"/>
              <a:gd name="connsiteX8" fmla="*/ 6733670 w 12192000"/>
              <a:gd name="connsiteY8" fmla="*/ 118130 h 1924333"/>
              <a:gd name="connsiteX9" fmla="*/ 6798016 w 12192000"/>
              <a:gd name="connsiteY9" fmla="*/ 112271 h 1924333"/>
              <a:gd name="connsiteX10" fmla="*/ 6801081 w 12192000"/>
              <a:gd name="connsiteY10" fmla="*/ 114963 h 1924333"/>
              <a:gd name="connsiteX11" fmla="*/ 6819351 w 12192000"/>
              <a:gd name="connsiteY11" fmla="*/ 128825 h 1924333"/>
              <a:gd name="connsiteX12" fmla="*/ 6852732 w 12192000"/>
              <a:gd name="connsiteY12" fmla="*/ 123321 h 1924333"/>
              <a:gd name="connsiteX13" fmla="*/ 6865247 w 12192000"/>
              <a:gd name="connsiteY13" fmla="*/ 128836 h 1924333"/>
              <a:gd name="connsiteX14" fmla="*/ 6905517 w 12192000"/>
              <a:gd name="connsiteY14" fmla="*/ 129265 h 1924333"/>
              <a:gd name="connsiteX15" fmla="*/ 6950286 w 12192000"/>
              <a:gd name="connsiteY15" fmla="*/ 150104 h 1924333"/>
              <a:gd name="connsiteX16" fmla="*/ 7003442 w 12192000"/>
              <a:gd name="connsiteY16" fmla="*/ 136136 h 1924333"/>
              <a:gd name="connsiteX17" fmla="*/ 7160047 w 12192000"/>
              <a:gd name="connsiteY17" fmla="*/ 166721 h 1924333"/>
              <a:gd name="connsiteX18" fmla="*/ 7325604 w 12192000"/>
              <a:gd name="connsiteY18" fmla="*/ 215867 h 1924333"/>
              <a:gd name="connsiteX19" fmla="*/ 7540522 w 12192000"/>
              <a:gd name="connsiteY19" fmla="*/ 239374 h 1924333"/>
              <a:gd name="connsiteX20" fmla="*/ 7612071 w 12192000"/>
              <a:gd name="connsiteY20" fmla="*/ 229553 h 1924333"/>
              <a:gd name="connsiteX21" fmla="*/ 7651995 w 12192000"/>
              <a:gd name="connsiteY21" fmla="*/ 244567 h 1924333"/>
              <a:gd name="connsiteX22" fmla="*/ 7725761 w 12192000"/>
              <a:gd name="connsiteY22" fmla="*/ 258638 h 1924333"/>
              <a:gd name="connsiteX23" fmla="*/ 7823038 w 12192000"/>
              <a:gd name="connsiteY23" fmla="*/ 287078 h 1924333"/>
              <a:gd name="connsiteX24" fmla="*/ 7866405 w 12192000"/>
              <a:gd name="connsiteY24" fmla="*/ 287288 h 1924333"/>
              <a:gd name="connsiteX25" fmla="*/ 7875021 w 12192000"/>
              <a:gd name="connsiteY25" fmla="*/ 288224 h 1924333"/>
              <a:gd name="connsiteX26" fmla="*/ 7875146 w 12192000"/>
              <a:gd name="connsiteY26" fmla="*/ 288614 h 1924333"/>
              <a:gd name="connsiteX27" fmla="*/ 7907443 w 12192000"/>
              <a:gd name="connsiteY27" fmla="*/ 291752 h 1924333"/>
              <a:gd name="connsiteX28" fmla="*/ 7912892 w 12192000"/>
              <a:gd name="connsiteY28" fmla="*/ 294833 h 1924333"/>
              <a:gd name="connsiteX29" fmla="*/ 7946345 w 12192000"/>
              <a:gd name="connsiteY29" fmla="*/ 319359 h 1924333"/>
              <a:gd name="connsiteX30" fmla="*/ 8021238 w 12192000"/>
              <a:gd name="connsiteY30" fmla="*/ 315159 h 1924333"/>
              <a:gd name="connsiteX31" fmla="*/ 8094697 w 12192000"/>
              <a:gd name="connsiteY31" fmla="*/ 351819 h 1924333"/>
              <a:gd name="connsiteX32" fmla="*/ 8155208 w 12192000"/>
              <a:gd name="connsiteY32" fmla="*/ 371168 h 1924333"/>
              <a:gd name="connsiteX33" fmla="*/ 8248472 w 12192000"/>
              <a:gd name="connsiteY33" fmla="*/ 400489 h 1924333"/>
              <a:gd name="connsiteX34" fmla="*/ 8300068 w 12192000"/>
              <a:gd name="connsiteY34" fmla="*/ 405531 h 1924333"/>
              <a:gd name="connsiteX35" fmla="*/ 8356293 w 12192000"/>
              <a:gd name="connsiteY35" fmla="*/ 403328 h 1924333"/>
              <a:gd name="connsiteX36" fmla="*/ 8475838 w 12192000"/>
              <a:gd name="connsiteY36" fmla="*/ 435524 h 1924333"/>
              <a:gd name="connsiteX37" fmla="*/ 8575216 w 12192000"/>
              <a:gd name="connsiteY37" fmla="*/ 450198 h 1924333"/>
              <a:gd name="connsiteX38" fmla="*/ 8588650 w 12192000"/>
              <a:gd name="connsiteY38" fmla="*/ 447070 h 1924333"/>
              <a:gd name="connsiteX39" fmla="*/ 8612184 w 12192000"/>
              <a:gd name="connsiteY39" fmla="*/ 439577 h 1924333"/>
              <a:gd name="connsiteX40" fmla="*/ 8630713 w 12192000"/>
              <a:gd name="connsiteY40" fmla="*/ 433015 h 1924333"/>
              <a:gd name="connsiteX41" fmla="*/ 8704240 w 12192000"/>
              <a:gd name="connsiteY41" fmla="*/ 422865 h 1924333"/>
              <a:gd name="connsiteX42" fmla="*/ 8829513 w 12192000"/>
              <a:gd name="connsiteY42" fmla="*/ 429389 h 1924333"/>
              <a:gd name="connsiteX43" fmla="*/ 9083651 w 12192000"/>
              <a:gd name="connsiteY43" fmla="*/ 390744 h 1924333"/>
              <a:gd name="connsiteX44" fmla="*/ 9371402 w 12192000"/>
              <a:gd name="connsiteY44" fmla="*/ 371809 h 1924333"/>
              <a:gd name="connsiteX45" fmla="*/ 9429586 w 12192000"/>
              <a:gd name="connsiteY45" fmla="*/ 369213 h 1924333"/>
              <a:gd name="connsiteX46" fmla="*/ 9489757 w 12192000"/>
              <a:gd name="connsiteY46" fmla="*/ 377814 h 1924333"/>
              <a:gd name="connsiteX47" fmla="*/ 9516954 w 12192000"/>
              <a:gd name="connsiteY47" fmla="*/ 376991 h 1924333"/>
              <a:gd name="connsiteX48" fmla="*/ 9645588 w 12192000"/>
              <a:gd name="connsiteY48" fmla="*/ 363590 h 1924333"/>
              <a:gd name="connsiteX49" fmla="*/ 9722896 w 12192000"/>
              <a:gd name="connsiteY49" fmla="*/ 360983 h 1924333"/>
              <a:gd name="connsiteX50" fmla="*/ 9752803 w 12192000"/>
              <a:gd name="connsiteY50" fmla="*/ 368492 h 1924333"/>
              <a:gd name="connsiteX51" fmla="*/ 9890305 w 12192000"/>
              <a:gd name="connsiteY51" fmla="*/ 380736 h 1924333"/>
              <a:gd name="connsiteX52" fmla="*/ 9939767 w 12192000"/>
              <a:gd name="connsiteY52" fmla="*/ 377776 h 1924333"/>
              <a:gd name="connsiteX53" fmla="*/ 9944355 w 12192000"/>
              <a:gd name="connsiteY53" fmla="*/ 377352 h 1924333"/>
              <a:gd name="connsiteX54" fmla="*/ 9953719 w 12192000"/>
              <a:gd name="connsiteY54" fmla="*/ 375642 h 1924333"/>
              <a:gd name="connsiteX55" fmla="*/ 9955809 w 12192000"/>
              <a:gd name="connsiteY55" fmla="*/ 376294 h 1924333"/>
              <a:gd name="connsiteX56" fmla="*/ 10032710 w 12192000"/>
              <a:gd name="connsiteY56" fmla="*/ 394940 h 1924333"/>
              <a:gd name="connsiteX57" fmla="*/ 10049925 w 12192000"/>
              <a:gd name="connsiteY57" fmla="*/ 404971 h 1924333"/>
              <a:gd name="connsiteX58" fmla="*/ 10112671 w 12192000"/>
              <a:gd name="connsiteY58" fmla="*/ 414549 h 1924333"/>
              <a:gd name="connsiteX59" fmla="*/ 10170853 w 12192000"/>
              <a:gd name="connsiteY59" fmla="*/ 435168 h 1924333"/>
              <a:gd name="connsiteX60" fmla="*/ 10290184 w 12192000"/>
              <a:gd name="connsiteY60" fmla="*/ 448123 h 1924333"/>
              <a:gd name="connsiteX61" fmla="*/ 10320158 w 12192000"/>
              <a:gd name="connsiteY61" fmla="*/ 458352 h 1924333"/>
              <a:gd name="connsiteX62" fmla="*/ 10321815 w 12192000"/>
              <a:gd name="connsiteY62" fmla="*/ 463087 h 1924333"/>
              <a:gd name="connsiteX63" fmla="*/ 10373742 w 12192000"/>
              <a:gd name="connsiteY63" fmla="*/ 464538 h 1924333"/>
              <a:gd name="connsiteX64" fmla="*/ 10428532 w 12192000"/>
              <a:gd name="connsiteY64" fmla="*/ 492504 h 1924333"/>
              <a:gd name="connsiteX65" fmla="*/ 10466490 w 12192000"/>
              <a:gd name="connsiteY65" fmla="*/ 517759 h 1924333"/>
              <a:gd name="connsiteX66" fmla="*/ 10466675 w 12192000"/>
              <a:gd name="connsiteY66" fmla="*/ 522076 h 1924333"/>
              <a:gd name="connsiteX67" fmla="*/ 10470309 w 12192000"/>
              <a:gd name="connsiteY67" fmla="*/ 522792 h 1924333"/>
              <a:gd name="connsiteX68" fmla="*/ 10474138 w 12192000"/>
              <a:gd name="connsiteY68" fmla="*/ 519761 h 1924333"/>
              <a:gd name="connsiteX69" fmla="*/ 10501100 w 12192000"/>
              <a:gd name="connsiteY69" fmla="*/ 528263 h 1924333"/>
              <a:gd name="connsiteX70" fmla="*/ 10502395 w 12192000"/>
              <a:gd name="connsiteY70" fmla="*/ 536393 h 1924333"/>
              <a:gd name="connsiteX71" fmla="*/ 10689496 w 12192000"/>
              <a:gd name="connsiteY71" fmla="*/ 560233 h 1924333"/>
              <a:gd name="connsiteX72" fmla="*/ 10788736 w 12192000"/>
              <a:gd name="connsiteY72" fmla="*/ 613188 h 1924333"/>
              <a:gd name="connsiteX73" fmla="*/ 10819747 w 12192000"/>
              <a:gd name="connsiteY73" fmla="*/ 621351 h 1924333"/>
              <a:gd name="connsiteX74" fmla="*/ 10864632 w 12192000"/>
              <a:gd name="connsiteY74" fmla="*/ 644858 h 1924333"/>
              <a:gd name="connsiteX75" fmla="*/ 10929407 w 12192000"/>
              <a:gd name="connsiteY75" fmla="*/ 652945 h 1924333"/>
              <a:gd name="connsiteX76" fmla="*/ 10979412 w 12192000"/>
              <a:gd name="connsiteY76" fmla="*/ 654217 h 1924333"/>
              <a:gd name="connsiteX77" fmla="*/ 11006959 w 12192000"/>
              <a:gd name="connsiteY77" fmla="*/ 657017 h 1924333"/>
              <a:gd name="connsiteX78" fmla="*/ 11077038 w 12192000"/>
              <a:gd name="connsiteY78" fmla="*/ 668487 h 1924333"/>
              <a:gd name="connsiteX79" fmla="*/ 11157850 w 12192000"/>
              <a:gd name="connsiteY79" fmla="*/ 693164 h 1924333"/>
              <a:gd name="connsiteX80" fmla="*/ 11175276 w 12192000"/>
              <a:gd name="connsiteY80" fmla="*/ 697243 h 1924333"/>
              <a:gd name="connsiteX81" fmla="*/ 11191131 w 12192000"/>
              <a:gd name="connsiteY81" fmla="*/ 696085 h 1924333"/>
              <a:gd name="connsiteX82" fmla="*/ 11195573 w 12192000"/>
              <a:gd name="connsiteY82" fmla="*/ 691751 h 1924333"/>
              <a:gd name="connsiteX83" fmla="*/ 11205299 w 12192000"/>
              <a:gd name="connsiteY83" fmla="*/ 693247 h 1924333"/>
              <a:gd name="connsiteX84" fmla="*/ 11223770 w 12192000"/>
              <a:gd name="connsiteY84" fmla="*/ 690335 h 1924333"/>
              <a:gd name="connsiteX85" fmla="*/ 11292119 w 12192000"/>
              <a:gd name="connsiteY85" fmla="*/ 713311 h 1924333"/>
              <a:gd name="connsiteX86" fmla="*/ 11435379 w 12192000"/>
              <a:gd name="connsiteY86" fmla="*/ 758519 h 1924333"/>
              <a:gd name="connsiteX87" fmla="*/ 11604406 w 12192000"/>
              <a:gd name="connsiteY87" fmla="*/ 810476 h 1924333"/>
              <a:gd name="connsiteX88" fmla="*/ 11652155 w 12192000"/>
              <a:gd name="connsiteY88" fmla="*/ 825109 h 1924333"/>
              <a:gd name="connsiteX89" fmla="*/ 11654192 w 12192000"/>
              <a:gd name="connsiteY89" fmla="*/ 827301 h 1924333"/>
              <a:gd name="connsiteX90" fmla="*/ 11676599 w 12192000"/>
              <a:gd name="connsiteY90" fmla="*/ 846628 h 1924333"/>
              <a:gd name="connsiteX91" fmla="*/ 11775168 w 12192000"/>
              <a:gd name="connsiteY91" fmla="*/ 890664 h 1924333"/>
              <a:gd name="connsiteX92" fmla="*/ 11826341 w 12192000"/>
              <a:gd name="connsiteY92" fmla="*/ 877558 h 1924333"/>
              <a:gd name="connsiteX93" fmla="*/ 11879068 w 12192000"/>
              <a:gd name="connsiteY93" fmla="*/ 874038 h 1924333"/>
              <a:gd name="connsiteX94" fmla="*/ 11889563 w 12192000"/>
              <a:gd name="connsiteY94" fmla="*/ 878619 h 1924333"/>
              <a:gd name="connsiteX95" fmla="*/ 12016613 w 12192000"/>
              <a:gd name="connsiteY95" fmla="*/ 886111 h 1924333"/>
              <a:gd name="connsiteX96" fmla="*/ 12108292 w 12192000"/>
              <a:gd name="connsiteY96" fmla="*/ 868500 h 1924333"/>
              <a:gd name="connsiteX97" fmla="*/ 12182910 w 12192000"/>
              <a:gd name="connsiteY97" fmla="*/ 882003 h 1924333"/>
              <a:gd name="connsiteX98" fmla="*/ 12192000 w 12192000"/>
              <a:gd name="connsiteY98" fmla="*/ 884778 h 1924333"/>
              <a:gd name="connsiteX99" fmla="*/ 12192000 w 12192000"/>
              <a:gd name="connsiteY99" fmla="*/ 1610315 h 1924333"/>
              <a:gd name="connsiteX100" fmla="*/ 12191998 w 12192000"/>
              <a:gd name="connsiteY100" fmla="*/ 1610315 h 1924333"/>
              <a:gd name="connsiteX101" fmla="*/ 12191998 w 12192000"/>
              <a:gd name="connsiteY101" fmla="*/ 1924333 h 1924333"/>
              <a:gd name="connsiteX102" fmla="*/ 0 w 12192000"/>
              <a:gd name="connsiteY102" fmla="*/ 1924333 h 1924333"/>
              <a:gd name="connsiteX103" fmla="*/ 0 w 12192000"/>
              <a:gd name="connsiteY103" fmla="*/ 505159 h 1924333"/>
              <a:gd name="connsiteX104" fmla="*/ 5722 w 12192000"/>
              <a:gd name="connsiteY104" fmla="*/ 508889 h 1924333"/>
              <a:gd name="connsiteX105" fmla="*/ 38476 w 12192000"/>
              <a:gd name="connsiteY105" fmla="*/ 524137 h 1924333"/>
              <a:gd name="connsiteX106" fmla="*/ 192883 w 12192000"/>
              <a:gd name="connsiteY106" fmla="*/ 545272 h 1924333"/>
              <a:gd name="connsiteX107" fmla="*/ 343710 w 12192000"/>
              <a:gd name="connsiteY107" fmla="*/ 565029 h 1924333"/>
              <a:gd name="connsiteX108" fmla="*/ 471066 w 12192000"/>
              <a:gd name="connsiteY108" fmla="*/ 549837 h 1924333"/>
              <a:gd name="connsiteX109" fmla="*/ 617333 w 12192000"/>
              <a:gd name="connsiteY109" fmla="*/ 526428 h 1924333"/>
              <a:gd name="connsiteX110" fmla="*/ 725203 w 12192000"/>
              <a:gd name="connsiteY110" fmla="*/ 523793 h 1924333"/>
              <a:gd name="connsiteX111" fmla="*/ 788494 w 12192000"/>
              <a:gd name="connsiteY111" fmla="*/ 505799 h 1924333"/>
              <a:gd name="connsiteX112" fmla="*/ 885977 w 12192000"/>
              <a:gd name="connsiteY112" fmla="*/ 526585 h 1924333"/>
              <a:gd name="connsiteX113" fmla="*/ 932142 w 12192000"/>
              <a:gd name="connsiteY113" fmla="*/ 528005 h 1924333"/>
              <a:gd name="connsiteX114" fmla="*/ 1090404 w 12192000"/>
              <a:gd name="connsiteY114" fmla="*/ 498299 h 1924333"/>
              <a:gd name="connsiteX115" fmla="*/ 1188628 w 12192000"/>
              <a:gd name="connsiteY115" fmla="*/ 483151 h 1924333"/>
              <a:gd name="connsiteX116" fmla="*/ 1316247 w 12192000"/>
              <a:gd name="connsiteY116" fmla="*/ 425979 h 1924333"/>
              <a:gd name="connsiteX117" fmla="*/ 1357712 w 12192000"/>
              <a:gd name="connsiteY117" fmla="*/ 416549 h 1924333"/>
              <a:gd name="connsiteX118" fmla="*/ 1425921 w 12192000"/>
              <a:gd name="connsiteY118" fmla="*/ 413953 h 1924333"/>
              <a:gd name="connsiteX119" fmla="*/ 1503817 w 12192000"/>
              <a:gd name="connsiteY119" fmla="*/ 380457 h 1924333"/>
              <a:gd name="connsiteX120" fmla="*/ 1639196 w 12192000"/>
              <a:gd name="connsiteY120" fmla="*/ 372785 h 1924333"/>
              <a:gd name="connsiteX121" fmla="*/ 1705606 w 12192000"/>
              <a:gd name="connsiteY121" fmla="*/ 359023 h 1924333"/>
              <a:gd name="connsiteX122" fmla="*/ 1813011 w 12192000"/>
              <a:gd name="connsiteY122" fmla="*/ 331023 h 1924333"/>
              <a:gd name="connsiteX123" fmla="*/ 1831380 w 12192000"/>
              <a:gd name="connsiteY123" fmla="*/ 341307 h 1924333"/>
              <a:gd name="connsiteX124" fmla="*/ 1858612 w 12192000"/>
              <a:gd name="connsiteY124" fmla="*/ 326777 h 1924333"/>
              <a:gd name="connsiteX125" fmla="*/ 1880661 w 12192000"/>
              <a:gd name="connsiteY125" fmla="*/ 335987 h 1924333"/>
              <a:gd name="connsiteX126" fmla="*/ 1941495 w 12192000"/>
              <a:gd name="connsiteY126" fmla="*/ 310792 h 1924333"/>
              <a:gd name="connsiteX127" fmla="*/ 1995402 w 12192000"/>
              <a:gd name="connsiteY127" fmla="*/ 305480 h 1924333"/>
              <a:gd name="connsiteX128" fmla="*/ 2223864 w 12192000"/>
              <a:gd name="connsiteY128" fmla="*/ 266118 h 1924333"/>
              <a:gd name="connsiteX129" fmla="*/ 2418043 w 12192000"/>
              <a:gd name="connsiteY129" fmla="*/ 215314 h 1924333"/>
              <a:gd name="connsiteX130" fmla="*/ 2558461 w 12192000"/>
              <a:gd name="connsiteY130" fmla="*/ 168193 h 1924333"/>
              <a:gd name="connsiteX131" fmla="*/ 2595535 w 12192000"/>
              <a:gd name="connsiteY131" fmla="*/ 158548 h 1924333"/>
              <a:gd name="connsiteX132" fmla="*/ 2626942 w 12192000"/>
              <a:gd name="connsiteY132" fmla="*/ 130400 h 1924333"/>
              <a:gd name="connsiteX133" fmla="*/ 2632225 w 12192000"/>
              <a:gd name="connsiteY133" fmla="*/ 130446 h 1924333"/>
              <a:gd name="connsiteX134" fmla="*/ 2696856 w 12192000"/>
              <a:gd name="connsiteY134" fmla="*/ 128498 h 1924333"/>
              <a:gd name="connsiteX135" fmla="*/ 2759767 w 12192000"/>
              <a:gd name="connsiteY135" fmla="*/ 127784 h 1924333"/>
              <a:gd name="connsiteX136" fmla="*/ 2792685 w 12192000"/>
              <a:gd name="connsiteY136" fmla="*/ 115710 h 1924333"/>
              <a:gd name="connsiteX137" fmla="*/ 2799767 w 12192000"/>
              <a:gd name="connsiteY137" fmla="*/ 113754 h 1924333"/>
              <a:gd name="connsiteX138" fmla="*/ 2829799 w 12192000"/>
              <a:gd name="connsiteY138" fmla="*/ 120042 h 1924333"/>
              <a:gd name="connsiteX139" fmla="*/ 2890704 w 12192000"/>
              <a:gd name="connsiteY139" fmla="*/ 121493 h 1924333"/>
              <a:gd name="connsiteX140" fmla="*/ 3042646 w 12192000"/>
              <a:gd name="connsiteY140" fmla="*/ 112273 h 1924333"/>
              <a:gd name="connsiteX141" fmla="*/ 3146630 w 12192000"/>
              <a:gd name="connsiteY141" fmla="*/ 100898 h 1924333"/>
              <a:gd name="connsiteX142" fmla="*/ 3233163 w 12192000"/>
              <a:gd name="connsiteY142" fmla="*/ 120200 h 1924333"/>
              <a:gd name="connsiteX143" fmla="*/ 3372699 w 12192000"/>
              <a:gd name="connsiteY143" fmla="*/ 129394 h 1924333"/>
              <a:gd name="connsiteX144" fmla="*/ 3394352 w 12192000"/>
              <a:gd name="connsiteY144" fmla="*/ 131671 h 1924333"/>
              <a:gd name="connsiteX145" fmla="*/ 3448218 w 12192000"/>
              <a:gd name="connsiteY145" fmla="*/ 118229 h 1924333"/>
              <a:gd name="connsiteX146" fmla="*/ 3505047 w 12192000"/>
              <a:gd name="connsiteY146" fmla="*/ 115412 h 1924333"/>
              <a:gd name="connsiteX147" fmla="*/ 3521767 w 12192000"/>
              <a:gd name="connsiteY147" fmla="*/ 111071 h 1924333"/>
              <a:gd name="connsiteX148" fmla="*/ 3585137 w 12192000"/>
              <a:gd name="connsiteY148" fmla="*/ 114371 h 1924333"/>
              <a:gd name="connsiteX149" fmla="*/ 3690293 w 12192000"/>
              <a:gd name="connsiteY149" fmla="*/ 98301 h 1924333"/>
              <a:gd name="connsiteX150" fmla="*/ 3867818 w 12192000"/>
              <a:gd name="connsiteY150" fmla="*/ 88985 h 1924333"/>
              <a:gd name="connsiteX151" fmla="*/ 4091337 w 12192000"/>
              <a:gd name="connsiteY151" fmla="*/ 70813 h 1924333"/>
              <a:gd name="connsiteX152" fmla="*/ 4246332 w 12192000"/>
              <a:gd name="connsiteY152" fmla="*/ 41697 h 1924333"/>
              <a:gd name="connsiteX153" fmla="*/ 4266975 w 12192000"/>
              <a:gd name="connsiteY153" fmla="*/ 46592 h 1924333"/>
              <a:gd name="connsiteX154" fmla="*/ 4270566 w 12192000"/>
              <a:gd name="connsiteY154" fmla="*/ 47620 h 1924333"/>
              <a:gd name="connsiteX155" fmla="*/ 4288964 w 12192000"/>
              <a:gd name="connsiteY155" fmla="*/ 52766 h 1924333"/>
              <a:gd name="connsiteX156" fmla="*/ 4365137 w 12192000"/>
              <a:gd name="connsiteY156" fmla="*/ 51783 h 1924333"/>
              <a:gd name="connsiteX157" fmla="*/ 4430546 w 12192000"/>
              <a:gd name="connsiteY157" fmla="*/ 44555 h 1924333"/>
              <a:gd name="connsiteX158" fmla="*/ 4444136 w 12192000"/>
              <a:gd name="connsiteY158" fmla="*/ 39567 h 1924333"/>
              <a:gd name="connsiteX159" fmla="*/ 4534039 w 12192000"/>
              <a:gd name="connsiteY159" fmla="*/ 31604 h 1924333"/>
              <a:gd name="connsiteX160" fmla="*/ 4560448 w 12192000"/>
              <a:gd name="connsiteY160" fmla="*/ 25231 h 1924333"/>
              <a:gd name="connsiteX161" fmla="*/ 4568006 w 12192000"/>
              <a:gd name="connsiteY161" fmla="*/ 25970 h 1924333"/>
              <a:gd name="connsiteX162" fmla="*/ 4595497 w 12192000"/>
              <a:gd name="connsiteY162" fmla="*/ 22958 h 1924333"/>
              <a:gd name="connsiteX163" fmla="*/ 4608623 w 12192000"/>
              <a:gd name="connsiteY163" fmla="*/ 18108 h 1924333"/>
              <a:gd name="connsiteX164" fmla="*/ 4623942 w 12192000"/>
              <a:gd name="connsiteY164" fmla="*/ 22251 h 1924333"/>
              <a:gd name="connsiteX165" fmla="*/ 4664336 w 12192000"/>
              <a:gd name="connsiteY165" fmla="*/ 23306 h 1924333"/>
              <a:gd name="connsiteX166" fmla="*/ 4677385 w 12192000"/>
              <a:gd name="connsiteY166" fmla="*/ 18246 h 1924333"/>
              <a:gd name="connsiteX167" fmla="*/ 4698143 w 12192000"/>
              <a:gd name="connsiteY167" fmla="*/ 18036 h 1924333"/>
              <a:gd name="connsiteX168" fmla="*/ 4750609 w 12192000"/>
              <a:gd name="connsiteY168" fmla="*/ 23611 h 1924333"/>
              <a:gd name="connsiteX169" fmla="*/ 4784658 w 12192000"/>
              <a:gd name="connsiteY169" fmla="*/ 25057 h 1924333"/>
              <a:gd name="connsiteX170" fmla="*/ 4847558 w 12192000"/>
              <a:gd name="connsiteY170" fmla="*/ 38726 h 1924333"/>
              <a:gd name="connsiteX171" fmla="*/ 4909134 w 12192000"/>
              <a:gd name="connsiteY171" fmla="*/ 50659 h 1924333"/>
              <a:gd name="connsiteX172" fmla="*/ 5099219 w 12192000"/>
              <a:gd name="connsiteY172" fmla="*/ 55050 h 1924333"/>
              <a:gd name="connsiteX173" fmla="*/ 5184992 w 12192000"/>
              <a:gd name="connsiteY173" fmla="*/ 67596 h 1924333"/>
              <a:gd name="connsiteX174" fmla="*/ 5229637 w 12192000"/>
              <a:gd name="connsiteY174" fmla="*/ 67789 h 1924333"/>
              <a:gd name="connsiteX175" fmla="*/ 5389346 w 12192000"/>
              <a:gd name="connsiteY175" fmla="*/ 80211 h 1924333"/>
              <a:gd name="connsiteX176" fmla="*/ 5494414 w 12192000"/>
              <a:gd name="connsiteY176" fmla="*/ 75926 h 1924333"/>
              <a:gd name="connsiteX177" fmla="*/ 5528443 w 12192000"/>
              <a:gd name="connsiteY177" fmla="*/ 77206 h 1924333"/>
              <a:gd name="connsiteX178" fmla="*/ 5684939 w 12192000"/>
              <a:gd name="connsiteY178" fmla="*/ 50269 h 1924333"/>
              <a:gd name="connsiteX179" fmla="*/ 5765146 w 12192000"/>
              <a:gd name="connsiteY179" fmla="*/ 50414 h 1924333"/>
              <a:gd name="connsiteX180" fmla="*/ 5848655 w 12192000"/>
              <a:gd name="connsiteY180" fmla="*/ 35257 h 1924333"/>
              <a:gd name="connsiteX181" fmla="*/ 5930656 w 12192000"/>
              <a:gd name="connsiteY181" fmla="*/ 30131 h 1924333"/>
              <a:gd name="connsiteX182" fmla="*/ 6124150 w 12192000"/>
              <a:gd name="connsiteY182" fmla="*/ 31679 h 1924333"/>
              <a:gd name="connsiteX183" fmla="*/ 6189199 w 12192000"/>
              <a:gd name="connsiteY183" fmla="*/ 588 h 1924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</a:cxnLst>
            <a:rect l="l" t="t" r="r" b="b"/>
            <a:pathLst>
              <a:path w="12192000" h="1924333">
                <a:moveTo>
                  <a:pt x="6189199" y="588"/>
                </a:moveTo>
                <a:cubicBezTo>
                  <a:pt x="6196356" y="-574"/>
                  <a:pt x="6202609" y="-108"/>
                  <a:pt x="6207079" y="2850"/>
                </a:cubicBezTo>
                <a:cubicBezTo>
                  <a:pt x="6222026" y="2749"/>
                  <a:pt x="6273489" y="3767"/>
                  <a:pt x="6285610" y="18131"/>
                </a:cubicBezTo>
                <a:cubicBezTo>
                  <a:pt x="6307255" y="18685"/>
                  <a:pt x="6357141" y="23793"/>
                  <a:pt x="6378008" y="24625"/>
                </a:cubicBezTo>
                <a:cubicBezTo>
                  <a:pt x="6409946" y="30645"/>
                  <a:pt x="6438307" y="10375"/>
                  <a:pt x="6466340" y="21366"/>
                </a:cubicBezTo>
                <a:cubicBezTo>
                  <a:pt x="6488276" y="31229"/>
                  <a:pt x="6529854" y="28110"/>
                  <a:pt x="6553334" y="35307"/>
                </a:cubicBezTo>
                <a:cubicBezTo>
                  <a:pt x="6561737" y="48059"/>
                  <a:pt x="6609188" y="62087"/>
                  <a:pt x="6626068" y="58045"/>
                </a:cubicBezTo>
                <a:cubicBezTo>
                  <a:pt x="6660952" y="66570"/>
                  <a:pt x="6666277" y="84716"/>
                  <a:pt x="6692303" y="91487"/>
                </a:cubicBezTo>
                <a:lnTo>
                  <a:pt x="6733670" y="118130"/>
                </a:lnTo>
                <a:lnTo>
                  <a:pt x="6798016" y="112271"/>
                </a:lnTo>
                <a:lnTo>
                  <a:pt x="6801081" y="114963"/>
                </a:lnTo>
                <a:cubicBezTo>
                  <a:pt x="6806919" y="120140"/>
                  <a:pt x="6812832" y="125016"/>
                  <a:pt x="6819351" y="128825"/>
                </a:cubicBezTo>
                <a:cubicBezTo>
                  <a:pt x="6825742" y="109997"/>
                  <a:pt x="6840132" y="116541"/>
                  <a:pt x="6852732" y="123321"/>
                </a:cubicBezTo>
                <a:lnTo>
                  <a:pt x="6865247" y="128836"/>
                </a:lnTo>
                <a:lnTo>
                  <a:pt x="6905517" y="129265"/>
                </a:lnTo>
                <a:cubicBezTo>
                  <a:pt x="6934052" y="140042"/>
                  <a:pt x="6939773" y="141556"/>
                  <a:pt x="6950286" y="150104"/>
                </a:cubicBezTo>
                <a:lnTo>
                  <a:pt x="7003442" y="136136"/>
                </a:lnTo>
                <a:lnTo>
                  <a:pt x="7160047" y="166721"/>
                </a:lnTo>
                <a:cubicBezTo>
                  <a:pt x="7207281" y="179911"/>
                  <a:pt x="7280644" y="210197"/>
                  <a:pt x="7325604" y="215867"/>
                </a:cubicBezTo>
                <a:cubicBezTo>
                  <a:pt x="7460113" y="233904"/>
                  <a:pt x="7393081" y="242880"/>
                  <a:pt x="7540522" y="239374"/>
                </a:cubicBezTo>
                <a:cubicBezTo>
                  <a:pt x="7545714" y="234872"/>
                  <a:pt x="7605972" y="231727"/>
                  <a:pt x="7612071" y="229553"/>
                </a:cubicBezTo>
                <a:lnTo>
                  <a:pt x="7651995" y="244567"/>
                </a:lnTo>
                <a:lnTo>
                  <a:pt x="7725761" y="258638"/>
                </a:lnTo>
                <a:lnTo>
                  <a:pt x="7823038" y="287078"/>
                </a:lnTo>
                <a:cubicBezTo>
                  <a:pt x="7837080" y="286482"/>
                  <a:pt x="7851647" y="286498"/>
                  <a:pt x="7866405" y="287288"/>
                </a:cubicBezTo>
                <a:lnTo>
                  <a:pt x="7875021" y="288224"/>
                </a:lnTo>
                <a:cubicBezTo>
                  <a:pt x="7875062" y="288354"/>
                  <a:pt x="7875105" y="288483"/>
                  <a:pt x="7875146" y="288614"/>
                </a:cubicBezTo>
                <a:cubicBezTo>
                  <a:pt x="7880550" y="289202"/>
                  <a:pt x="7901153" y="290716"/>
                  <a:pt x="7907443" y="291752"/>
                </a:cubicBezTo>
                <a:lnTo>
                  <a:pt x="7912892" y="294833"/>
                </a:lnTo>
                <a:lnTo>
                  <a:pt x="7946345" y="319359"/>
                </a:lnTo>
                <a:cubicBezTo>
                  <a:pt x="7958657" y="312776"/>
                  <a:pt x="7996513" y="309749"/>
                  <a:pt x="8021238" y="315159"/>
                </a:cubicBezTo>
                <a:cubicBezTo>
                  <a:pt x="8045964" y="320570"/>
                  <a:pt x="8058169" y="340462"/>
                  <a:pt x="8094697" y="351819"/>
                </a:cubicBezTo>
                <a:cubicBezTo>
                  <a:pt x="8129587" y="361154"/>
                  <a:pt x="8116181" y="360544"/>
                  <a:pt x="8155208" y="371168"/>
                </a:cubicBezTo>
                <a:cubicBezTo>
                  <a:pt x="8196217" y="383300"/>
                  <a:pt x="8205468" y="391801"/>
                  <a:pt x="8248472" y="400489"/>
                </a:cubicBezTo>
                <a:cubicBezTo>
                  <a:pt x="8283932" y="419791"/>
                  <a:pt x="8278617" y="392031"/>
                  <a:pt x="8300068" y="405531"/>
                </a:cubicBezTo>
                <a:lnTo>
                  <a:pt x="8356293" y="403328"/>
                </a:lnTo>
                <a:cubicBezTo>
                  <a:pt x="8377247" y="404463"/>
                  <a:pt x="8438442" y="433194"/>
                  <a:pt x="8475838" y="435524"/>
                </a:cubicBezTo>
                <a:cubicBezTo>
                  <a:pt x="8510241" y="438037"/>
                  <a:pt x="8545511" y="449840"/>
                  <a:pt x="8575216" y="450198"/>
                </a:cubicBezTo>
                <a:lnTo>
                  <a:pt x="8588650" y="447070"/>
                </a:lnTo>
                <a:lnTo>
                  <a:pt x="8612184" y="439577"/>
                </a:lnTo>
                <a:lnTo>
                  <a:pt x="8630713" y="433015"/>
                </a:lnTo>
                <a:cubicBezTo>
                  <a:pt x="8635870" y="429519"/>
                  <a:pt x="8700685" y="428411"/>
                  <a:pt x="8704240" y="422865"/>
                </a:cubicBezTo>
                <a:cubicBezTo>
                  <a:pt x="8761777" y="429549"/>
                  <a:pt x="8768302" y="427178"/>
                  <a:pt x="8829513" y="429389"/>
                </a:cubicBezTo>
                <a:cubicBezTo>
                  <a:pt x="8922895" y="444672"/>
                  <a:pt x="8924579" y="401507"/>
                  <a:pt x="9083651" y="390744"/>
                </a:cubicBezTo>
                <a:cubicBezTo>
                  <a:pt x="9138403" y="388032"/>
                  <a:pt x="9315003" y="378647"/>
                  <a:pt x="9371402" y="371809"/>
                </a:cubicBezTo>
                <a:cubicBezTo>
                  <a:pt x="9358632" y="337502"/>
                  <a:pt x="9402842" y="379364"/>
                  <a:pt x="9429586" y="369213"/>
                </a:cubicBezTo>
                <a:cubicBezTo>
                  <a:pt x="9449312" y="370213"/>
                  <a:pt x="9473938" y="373270"/>
                  <a:pt x="9489757" y="377814"/>
                </a:cubicBezTo>
                <a:cubicBezTo>
                  <a:pt x="9498164" y="379256"/>
                  <a:pt x="9507139" y="379272"/>
                  <a:pt x="9516954" y="376991"/>
                </a:cubicBezTo>
                <a:cubicBezTo>
                  <a:pt x="9548430" y="354766"/>
                  <a:pt x="9591874" y="370315"/>
                  <a:pt x="9645588" y="363590"/>
                </a:cubicBezTo>
                <a:cubicBezTo>
                  <a:pt x="9660487" y="368814"/>
                  <a:pt x="9710817" y="350550"/>
                  <a:pt x="9722896" y="360983"/>
                </a:cubicBezTo>
                <a:cubicBezTo>
                  <a:pt x="9733918" y="362239"/>
                  <a:pt x="9745201" y="356679"/>
                  <a:pt x="9752803" y="368492"/>
                </a:cubicBezTo>
                <a:cubicBezTo>
                  <a:pt x="9793268" y="374490"/>
                  <a:pt x="9843313" y="380978"/>
                  <a:pt x="9890305" y="380736"/>
                </a:cubicBezTo>
                <a:cubicBezTo>
                  <a:pt x="9912701" y="380083"/>
                  <a:pt x="9926523" y="379037"/>
                  <a:pt x="9939767" y="377776"/>
                </a:cubicBezTo>
                <a:lnTo>
                  <a:pt x="9944355" y="377352"/>
                </a:lnTo>
                <a:lnTo>
                  <a:pt x="9953719" y="375642"/>
                </a:lnTo>
                <a:lnTo>
                  <a:pt x="9955809" y="376294"/>
                </a:lnTo>
                <a:lnTo>
                  <a:pt x="10032710" y="394940"/>
                </a:lnTo>
                <a:lnTo>
                  <a:pt x="10049925" y="404971"/>
                </a:lnTo>
                <a:lnTo>
                  <a:pt x="10112671" y="414549"/>
                </a:lnTo>
                <a:cubicBezTo>
                  <a:pt x="10169643" y="412125"/>
                  <a:pt x="10132220" y="425358"/>
                  <a:pt x="10170853" y="435168"/>
                </a:cubicBezTo>
                <a:cubicBezTo>
                  <a:pt x="10206088" y="442020"/>
                  <a:pt x="10240809" y="454081"/>
                  <a:pt x="10290184" y="448123"/>
                </a:cubicBezTo>
                <a:cubicBezTo>
                  <a:pt x="10301813" y="444919"/>
                  <a:pt x="10315233" y="449499"/>
                  <a:pt x="10320158" y="458352"/>
                </a:cubicBezTo>
                <a:cubicBezTo>
                  <a:pt x="10321006" y="459876"/>
                  <a:pt x="10321565" y="461470"/>
                  <a:pt x="10321815" y="463087"/>
                </a:cubicBezTo>
                <a:cubicBezTo>
                  <a:pt x="10354058" y="457158"/>
                  <a:pt x="10355176" y="470634"/>
                  <a:pt x="10373742" y="464538"/>
                </a:cubicBezTo>
                <a:cubicBezTo>
                  <a:pt x="10403060" y="475292"/>
                  <a:pt x="10411841" y="497597"/>
                  <a:pt x="10428532" y="492504"/>
                </a:cubicBezTo>
                <a:cubicBezTo>
                  <a:pt x="10440561" y="500742"/>
                  <a:pt x="10446267" y="521930"/>
                  <a:pt x="10466490" y="517759"/>
                </a:cubicBezTo>
                <a:cubicBezTo>
                  <a:pt x="10464622" y="519986"/>
                  <a:pt x="10465013" y="521261"/>
                  <a:pt x="10466675" y="522076"/>
                </a:cubicBezTo>
                <a:lnTo>
                  <a:pt x="10470309" y="522792"/>
                </a:lnTo>
                <a:lnTo>
                  <a:pt x="10474138" y="519761"/>
                </a:lnTo>
                <a:cubicBezTo>
                  <a:pt x="10488888" y="509612"/>
                  <a:pt x="10484914" y="524734"/>
                  <a:pt x="10501100" y="528263"/>
                </a:cubicBezTo>
                <a:cubicBezTo>
                  <a:pt x="10508412" y="530705"/>
                  <a:pt x="10505426" y="533743"/>
                  <a:pt x="10502395" y="536393"/>
                </a:cubicBezTo>
                <a:lnTo>
                  <a:pt x="10689496" y="560233"/>
                </a:lnTo>
                <a:cubicBezTo>
                  <a:pt x="10721441" y="573640"/>
                  <a:pt x="10757547" y="582937"/>
                  <a:pt x="10788736" y="613188"/>
                </a:cubicBezTo>
                <a:cubicBezTo>
                  <a:pt x="10794510" y="621641"/>
                  <a:pt x="10807098" y="616073"/>
                  <a:pt x="10819747" y="621351"/>
                </a:cubicBezTo>
                <a:cubicBezTo>
                  <a:pt x="10832398" y="626630"/>
                  <a:pt x="10846356" y="639592"/>
                  <a:pt x="10864632" y="644858"/>
                </a:cubicBezTo>
                <a:cubicBezTo>
                  <a:pt x="10895617" y="652290"/>
                  <a:pt x="10921550" y="640451"/>
                  <a:pt x="10929407" y="652945"/>
                </a:cubicBezTo>
                <a:cubicBezTo>
                  <a:pt x="10945460" y="653176"/>
                  <a:pt x="10968148" y="640553"/>
                  <a:pt x="10979412" y="654217"/>
                </a:cubicBezTo>
                <a:cubicBezTo>
                  <a:pt x="10981679" y="643737"/>
                  <a:pt x="10997287" y="663414"/>
                  <a:pt x="11006959" y="657017"/>
                </a:cubicBezTo>
                <a:cubicBezTo>
                  <a:pt x="11023230" y="659396"/>
                  <a:pt x="11051890" y="662462"/>
                  <a:pt x="11077038" y="668487"/>
                </a:cubicBezTo>
                <a:cubicBezTo>
                  <a:pt x="11097000" y="690299"/>
                  <a:pt x="11141286" y="676399"/>
                  <a:pt x="11157850" y="693164"/>
                </a:cubicBezTo>
                <a:cubicBezTo>
                  <a:pt x="11163800" y="695757"/>
                  <a:pt x="11169599" y="696942"/>
                  <a:pt x="11175276" y="697243"/>
                </a:cubicBezTo>
                <a:lnTo>
                  <a:pt x="11191131" y="696085"/>
                </a:lnTo>
                <a:lnTo>
                  <a:pt x="11195573" y="691751"/>
                </a:lnTo>
                <a:lnTo>
                  <a:pt x="11205299" y="693247"/>
                </a:lnTo>
                <a:lnTo>
                  <a:pt x="11223770" y="690335"/>
                </a:lnTo>
                <a:cubicBezTo>
                  <a:pt x="11237778" y="693777"/>
                  <a:pt x="11256852" y="701947"/>
                  <a:pt x="11292119" y="713311"/>
                </a:cubicBezTo>
                <a:cubicBezTo>
                  <a:pt x="11334878" y="733451"/>
                  <a:pt x="11401662" y="729175"/>
                  <a:pt x="11435379" y="758519"/>
                </a:cubicBezTo>
                <a:lnTo>
                  <a:pt x="11604406" y="810476"/>
                </a:lnTo>
                <a:lnTo>
                  <a:pt x="11652155" y="825109"/>
                </a:lnTo>
                <a:lnTo>
                  <a:pt x="11654192" y="827301"/>
                </a:lnTo>
                <a:cubicBezTo>
                  <a:pt x="11661650" y="834729"/>
                  <a:pt x="11669215" y="841480"/>
                  <a:pt x="11676599" y="846628"/>
                </a:cubicBezTo>
                <a:cubicBezTo>
                  <a:pt x="11688258" y="861760"/>
                  <a:pt x="11752266" y="896888"/>
                  <a:pt x="11775168" y="890664"/>
                </a:cubicBezTo>
                <a:cubicBezTo>
                  <a:pt x="11790977" y="883819"/>
                  <a:pt x="11808364" y="879901"/>
                  <a:pt x="11826341" y="877558"/>
                </a:cubicBezTo>
                <a:lnTo>
                  <a:pt x="11879068" y="874038"/>
                </a:lnTo>
                <a:lnTo>
                  <a:pt x="11889563" y="878619"/>
                </a:lnTo>
                <a:lnTo>
                  <a:pt x="12016613" y="886111"/>
                </a:lnTo>
                <a:lnTo>
                  <a:pt x="12108292" y="868500"/>
                </a:lnTo>
                <a:cubicBezTo>
                  <a:pt x="12129725" y="867311"/>
                  <a:pt x="12157891" y="874537"/>
                  <a:pt x="12182910" y="882003"/>
                </a:cubicBezTo>
                <a:lnTo>
                  <a:pt x="12192000" y="884778"/>
                </a:lnTo>
                <a:lnTo>
                  <a:pt x="12192000" y="1610315"/>
                </a:lnTo>
                <a:lnTo>
                  <a:pt x="12191998" y="1610315"/>
                </a:lnTo>
                <a:lnTo>
                  <a:pt x="12191998" y="1924333"/>
                </a:lnTo>
                <a:lnTo>
                  <a:pt x="0" y="1924333"/>
                </a:lnTo>
                <a:lnTo>
                  <a:pt x="0" y="505159"/>
                </a:lnTo>
                <a:lnTo>
                  <a:pt x="5722" y="508889"/>
                </a:lnTo>
                <a:cubicBezTo>
                  <a:pt x="21614" y="518548"/>
                  <a:pt x="33814" y="524781"/>
                  <a:pt x="38476" y="524137"/>
                </a:cubicBezTo>
                <a:cubicBezTo>
                  <a:pt x="99229" y="544180"/>
                  <a:pt x="142010" y="538457"/>
                  <a:pt x="192883" y="545272"/>
                </a:cubicBezTo>
                <a:cubicBezTo>
                  <a:pt x="277629" y="525210"/>
                  <a:pt x="293434" y="558443"/>
                  <a:pt x="343710" y="565029"/>
                </a:cubicBezTo>
                <a:cubicBezTo>
                  <a:pt x="383094" y="555729"/>
                  <a:pt x="425462" y="556271"/>
                  <a:pt x="471066" y="549837"/>
                </a:cubicBezTo>
                <a:cubicBezTo>
                  <a:pt x="513583" y="544428"/>
                  <a:pt x="569194" y="531004"/>
                  <a:pt x="617333" y="526428"/>
                </a:cubicBezTo>
                <a:cubicBezTo>
                  <a:pt x="660031" y="520760"/>
                  <a:pt x="696675" y="523882"/>
                  <a:pt x="725203" y="523793"/>
                </a:cubicBezTo>
                <a:cubicBezTo>
                  <a:pt x="736650" y="521695"/>
                  <a:pt x="780513" y="502146"/>
                  <a:pt x="788494" y="505799"/>
                </a:cubicBezTo>
                <a:lnTo>
                  <a:pt x="885977" y="526585"/>
                </a:lnTo>
                <a:cubicBezTo>
                  <a:pt x="906140" y="522837"/>
                  <a:pt x="917203" y="532232"/>
                  <a:pt x="932142" y="528005"/>
                </a:cubicBezTo>
                <a:cubicBezTo>
                  <a:pt x="963701" y="524128"/>
                  <a:pt x="1061555" y="499582"/>
                  <a:pt x="1090404" y="498299"/>
                </a:cubicBezTo>
                <a:cubicBezTo>
                  <a:pt x="1132840" y="494057"/>
                  <a:pt x="1148476" y="496041"/>
                  <a:pt x="1188628" y="483151"/>
                </a:cubicBezTo>
                <a:cubicBezTo>
                  <a:pt x="1230397" y="468408"/>
                  <a:pt x="1278711" y="457638"/>
                  <a:pt x="1316247" y="425979"/>
                </a:cubicBezTo>
                <a:cubicBezTo>
                  <a:pt x="1322662" y="417251"/>
                  <a:pt x="1339433" y="418553"/>
                  <a:pt x="1357712" y="416549"/>
                </a:cubicBezTo>
                <a:cubicBezTo>
                  <a:pt x="1375991" y="414544"/>
                  <a:pt x="1423507" y="412949"/>
                  <a:pt x="1425921" y="413953"/>
                </a:cubicBezTo>
                <a:cubicBezTo>
                  <a:pt x="1450272" y="407937"/>
                  <a:pt x="1458223" y="388156"/>
                  <a:pt x="1503817" y="380457"/>
                </a:cubicBezTo>
                <a:cubicBezTo>
                  <a:pt x="1541095" y="377398"/>
                  <a:pt x="1605565" y="376357"/>
                  <a:pt x="1639196" y="372785"/>
                </a:cubicBezTo>
                <a:cubicBezTo>
                  <a:pt x="1653280" y="376736"/>
                  <a:pt x="1695289" y="365766"/>
                  <a:pt x="1705606" y="359023"/>
                </a:cubicBezTo>
                <a:cubicBezTo>
                  <a:pt x="1729169" y="336295"/>
                  <a:pt x="1793207" y="348537"/>
                  <a:pt x="1813011" y="331023"/>
                </a:cubicBezTo>
                <a:cubicBezTo>
                  <a:pt x="1820772" y="328179"/>
                  <a:pt x="1823566" y="341833"/>
                  <a:pt x="1831380" y="341307"/>
                </a:cubicBezTo>
                <a:lnTo>
                  <a:pt x="1858612" y="326777"/>
                </a:lnTo>
                <a:lnTo>
                  <a:pt x="1880661" y="335987"/>
                </a:lnTo>
                <a:lnTo>
                  <a:pt x="1941495" y="310792"/>
                </a:lnTo>
                <a:cubicBezTo>
                  <a:pt x="1978970" y="307223"/>
                  <a:pt x="1947391" y="291714"/>
                  <a:pt x="1995402" y="305480"/>
                </a:cubicBezTo>
                <a:cubicBezTo>
                  <a:pt x="2042464" y="298034"/>
                  <a:pt x="2153424" y="281146"/>
                  <a:pt x="2223864" y="266118"/>
                </a:cubicBezTo>
                <a:cubicBezTo>
                  <a:pt x="2261296" y="256300"/>
                  <a:pt x="2360518" y="238323"/>
                  <a:pt x="2418043" y="215314"/>
                </a:cubicBezTo>
                <a:cubicBezTo>
                  <a:pt x="2472088" y="206823"/>
                  <a:pt x="2499422" y="162612"/>
                  <a:pt x="2558461" y="168193"/>
                </a:cubicBezTo>
                <a:cubicBezTo>
                  <a:pt x="2559660" y="164506"/>
                  <a:pt x="2592244" y="161337"/>
                  <a:pt x="2595535" y="158548"/>
                </a:cubicBezTo>
                <a:lnTo>
                  <a:pt x="2626942" y="130400"/>
                </a:lnTo>
                <a:lnTo>
                  <a:pt x="2632225" y="130446"/>
                </a:lnTo>
                <a:lnTo>
                  <a:pt x="2696856" y="128498"/>
                </a:lnTo>
                <a:lnTo>
                  <a:pt x="2759767" y="127784"/>
                </a:lnTo>
                <a:cubicBezTo>
                  <a:pt x="2770024" y="123546"/>
                  <a:pt x="2781047" y="119463"/>
                  <a:pt x="2792685" y="115710"/>
                </a:cubicBezTo>
                <a:lnTo>
                  <a:pt x="2799767" y="113754"/>
                </a:lnTo>
                <a:lnTo>
                  <a:pt x="2829799" y="120042"/>
                </a:lnTo>
                <a:lnTo>
                  <a:pt x="2890704" y="121493"/>
                </a:lnTo>
                <a:cubicBezTo>
                  <a:pt x="2935390" y="121035"/>
                  <a:pt x="2990780" y="113193"/>
                  <a:pt x="3042646" y="112273"/>
                </a:cubicBezTo>
                <a:cubicBezTo>
                  <a:pt x="3077119" y="111474"/>
                  <a:pt x="3124089" y="100414"/>
                  <a:pt x="3146630" y="100898"/>
                </a:cubicBezTo>
                <a:cubicBezTo>
                  <a:pt x="3169381" y="117699"/>
                  <a:pt x="3224695" y="125864"/>
                  <a:pt x="3233163" y="120200"/>
                </a:cubicBezTo>
                <a:lnTo>
                  <a:pt x="3372699" y="129394"/>
                </a:lnTo>
                <a:cubicBezTo>
                  <a:pt x="3389020" y="126586"/>
                  <a:pt x="3397563" y="116804"/>
                  <a:pt x="3394352" y="131671"/>
                </a:cubicBezTo>
                <a:cubicBezTo>
                  <a:pt x="3406102" y="131485"/>
                  <a:pt x="3429770" y="120938"/>
                  <a:pt x="3448218" y="118229"/>
                </a:cubicBezTo>
                <a:lnTo>
                  <a:pt x="3505047" y="115412"/>
                </a:lnTo>
                <a:lnTo>
                  <a:pt x="3521767" y="111071"/>
                </a:lnTo>
                <a:cubicBezTo>
                  <a:pt x="3526335" y="108877"/>
                  <a:pt x="3582156" y="117732"/>
                  <a:pt x="3585137" y="114371"/>
                </a:cubicBezTo>
                <a:cubicBezTo>
                  <a:pt x="3638265" y="102098"/>
                  <a:pt x="3633789" y="98565"/>
                  <a:pt x="3690293" y="98301"/>
                </a:cubicBezTo>
                <a:cubicBezTo>
                  <a:pt x="3782197" y="112746"/>
                  <a:pt x="3826738" y="92943"/>
                  <a:pt x="3867818" y="88985"/>
                </a:cubicBezTo>
                <a:cubicBezTo>
                  <a:pt x="3943777" y="81477"/>
                  <a:pt x="3990501" y="75194"/>
                  <a:pt x="4091337" y="70813"/>
                </a:cubicBezTo>
                <a:cubicBezTo>
                  <a:pt x="4154422" y="62932"/>
                  <a:pt x="4217060" y="45734"/>
                  <a:pt x="4246332" y="41697"/>
                </a:cubicBezTo>
                <a:cubicBezTo>
                  <a:pt x="4253308" y="42804"/>
                  <a:pt x="4260125" y="44606"/>
                  <a:pt x="4266975" y="46592"/>
                </a:cubicBezTo>
                <a:lnTo>
                  <a:pt x="4270566" y="47620"/>
                </a:lnTo>
                <a:lnTo>
                  <a:pt x="4288964" y="52766"/>
                </a:lnTo>
                <a:lnTo>
                  <a:pt x="4365137" y="51783"/>
                </a:lnTo>
                <a:lnTo>
                  <a:pt x="4430546" y="44555"/>
                </a:lnTo>
                <a:lnTo>
                  <a:pt x="4444136" y="39567"/>
                </a:lnTo>
                <a:lnTo>
                  <a:pt x="4534039" y="31604"/>
                </a:lnTo>
                <a:lnTo>
                  <a:pt x="4560448" y="25231"/>
                </a:lnTo>
                <a:lnTo>
                  <a:pt x="4568006" y="25970"/>
                </a:lnTo>
                <a:cubicBezTo>
                  <a:pt x="4580278" y="23866"/>
                  <a:pt x="4594878" y="14904"/>
                  <a:pt x="4595497" y="22958"/>
                </a:cubicBezTo>
                <a:lnTo>
                  <a:pt x="4608623" y="18108"/>
                </a:lnTo>
                <a:lnTo>
                  <a:pt x="4623942" y="22251"/>
                </a:lnTo>
                <a:cubicBezTo>
                  <a:pt x="4633227" y="23117"/>
                  <a:pt x="4655429" y="23973"/>
                  <a:pt x="4664336" y="23306"/>
                </a:cubicBezTo>
                <a:lnTo>
                  <a:pt x="4677385" y="18246"/>
                </a:lnTo>
                <a:lnTo>
                  <a:pt x="4698143" y="18036"/>
                </a:lnTo>
                <a:cubicBezTo>
                  <a:pt x="4710347" y="18931"/>
                  <a:pt x="4736189" y="22441"/>
                  <a:pt x="4750609" y="23611"/>
                </a:cubicBezTo>
                <a:cubicBezTo>
                  <a:pt x="4764270" y="27424"/>
                  <a:pt x="4774858" y="29782"/>
                  <a:pt x="4784658" y="25057"/>
                </a:cubicBezTo>
                <a:cubicBezTo>
                  <a:pt x="4804708" y="29613"/>
                  <a:pt x="4822811" y="48263"/>
                  <a:pt x="4847558" y="38726"/>
                </a:cubicBezTo>
                <a:cubicBezTo>
                  <a:pt x="4868304" y="42993"/>
                  <a:pt x="4867190" y="47939"/>
                  <a:pt x="4909134" y="50659"/>
                </a:cubicBezTo>
                <a:cubicBezTo>
                  <a:pt x="4945026" y="52455"/>
                  <a:pt x="5063406" y="54096"/>
                  <a:pt x="5099219" y="55050"/>
                </a:cubicBezTo>
                <a:cubicBezTo>
                  <a:pt x="5145195" y="57873"/>
                  <a:pt x="5163254" y="65473"/>
                  <a:pt x="5184992" y="67596"/>
                </a:cubicBezTo>
                <a:cubicBezTo>
                  <a:pt x="5206728" y="69720"/>
                  <a:pt x="5195578" y="65687"/>
                  <a:pt x="5229637" y="67789"/>
                </a:cubicBezTo>
                <a:cubicBezTo>
                  <a:pt x="5263695" y="69892"/>
                  <a:pt x="5345217" y="78854"/>
                  <a:pt x="5389346" y="80211"/>
                </a:cubicBezTo>
                <a:cubicBezTo>
                  <a:pt x="5425889" y="83191"/>
                  <a:pt x="5461943" y="84751"/>
                  <a:pt x="5494414" y="75926"/>
                </a:cubicBezTo>
                <a:lnTo>
                  <a:pt x="5528443" y="77206"/>
                </a:lnTo>
                <a:cubicBezTo>
                  <a:pt x="5582723" y="71370"/>
                  <a:pt x="5638917" y="68385"/>
                  <a:pt x="5684939" y="50269"/>
                </a:cubicBezTo>
                <a:cubicBezTo>
                  <a:pt x="5724389" y="45804"/>
                  <a:pt x="5737860" y="52916"/>
                  <a:pt x="5765146" y="50414"/>
                </a:cubicBezTo>
                <a:cubicBezTo>
                  <a:pt x="5792695" y="43060"/>
                  <a:pt x="5827352" y="38097"/>
                  <a:pt x="5848655" y="35257"/>
                </a:cubicBezTo>
                <a:lnTo>
                  <a:pt x="5930656" y="30131"/>
                </a:lnTo>
                <a:lnTo>
                  <a:pt x="6124150" y="31679"/>
                </a:lnTo>
                <a:cubicBezTo>
                  <a:pt x="6138131" y="22216"/>
                  <a:pt x="6167730" y="4075"/>
                  <a:pt x="6189199" y="588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19057F-6086-13D5-31DF-C5FFB4A9F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5060" y="5279511"/>
            <a:ext cx="9681882" cy="73988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Fire and Smoke Map</a:t>
            </a:r>
          </a:p>
        </p:txBody>
      </p:sp>
      <p:pic>
        <p:nvPicPr>
          <p:cNvPr id="5" name="Content Placeholder 4" descr="A screenshot of a computer&#10;&#10;AI-generated content may be incorrect.">
            <a:hlinkClick r:id="rId3"/>
            <a:extLst>
              <a:ext uri="{FF2B5EF4-FFF2-40B4-BE49-F238E27FC236}">
                <a16:creationId xmlns:a16="http://schemas.microsoft.com/office/drawing/2014/main" id="{2798C48A-02AB-FFBB-7742-03B94CB0FB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9" r="1" b="1"/>
          <a:stretch/>
        </p:blipFill>
        <p:spPr>
          <a:xfrm>
            <a:off x="2340900" y="579473"/>
            <a:ext cx="7510198" cy="4224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869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563AF5-B6D6-4E0F-A4B8-67E1699C0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Purple Air Sensor Network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D0E70-DE46-4BD4-C2C5-24802A8F58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499" y="390832"/>
            <a:ext cx="3233585" cy="87361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17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FY2025 work to expand the tribal Purple Air Sensor Network</a:t>
            </a:r>
          </a:p>
        </p:txBody>
      </p:sp>
      <p:pic>
        <p:nvPicPr>
          <p:cNvPr id="7" name="Picture 6" descr="A screenshot of a computer screen&#10;&#10;Description automatically generated">
            <a:hlinkClick r:id="rId3"/>
            <a:extLst>
              <a:ext uri="{FF2B5EF4-FFF2-40B4-BE49-F238E27FC236}">
                <a16:creationId xmlns:a16="http://schemas.microsoft.com/office/drawing/2014/main" id="{70E24FDF-EF3A-365C-27C3-69CAA31C1C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9659" y="1966293"/>
            <a:ext cx="9472681" cy="4452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657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190</Words>
  <Application>Microsoft Office PowerPoint</Application>
  <PresentationFormat>Widescreen</PresentationFormat>
  <Paragraphs>44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ANTHC Air &amp; Healthy Homes Program </vt:lpstr>
      <vt:lpstr>PowerPoint Presentation</vt:lpstr>
      <vt:lpstr>Tribal Air Quality Concerns Include:</vt:lpstr>
      <vt:lpstr>ANTHC Healthy Homes Program</vt:lpstr>
      <vt:lpstr>Fire and Smoke Map</vt:lpstr>
      <vt:lpstr>Purple Air Sensor Network</vt:lpstr>
    </vt:vector>
  </TitlesOfParts>
  <Company>Alaska Native Tribal Health Consortium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Castaneda, Melissa J</dc:creator>
  <cp:lastModifiedBy>Castaneda, Melissa J</cp:lastModifiedBy>
  <cp:revision>55</cp:revision>
  <dcterms:created xsi:type="dcterms:W3CDTF">2024-12-10T23:47:40Z</dcterms:created>
  <dcterms:modified xsi:type="dcterms:W3CDTF">2025-05-28T19:26:08Z</dcterms:modified>
</cp:coreProperties>
</file>