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Lst>
  <p:notesMasterIdLst>
    <p:notesMasterId r:id="rId16"/>
  </p:notesMasterIdLst>
  <p:handoutMasterIdLst>
    <p:handoutMasterId r:id="rId17"/>
  </p:handoutMasterIdLst>
  <p:sldIdLst>
    <p:sldId id="270" r:id="rId5"/>
    <p:sldId id="260" r:id="rId6"/>
    <p:sldId id="273" r:id="rId7"/>
    <p:sldId id="290" r:id="rId8"/>
    <p:sldId id="288" r:id="rId9"/>
    <p:sldId id="283" r:id="rId10"/>
    <p:sldId id="286" r:id="rId11"/>
    <p:sldId id="275" r:id="rId12"/>
    <p:sldId id="281" r:id="rId13"/>
    <p:sldId id="277" r:id="rId14"/>
    <p:sldId id="28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BA"/>
    <a:srgbClr val="915651"/>
    <a:srgbClr val="63B2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566" y="150"/>
      </p:cViewPr>
      <p:guideLst/>
    </p:cSldViewPr>
  </p:slideViewPr>
  <p:notesTextViewPr>
    <p:cViewPr>
      <p:scale>
        <a:sx n="1" d="1"/>
        <a:sy n="1" d="1"/>
      </p:scale>
      <p:origin x="0" y="0"/>
    </p:cViewPr>
  </p:notesTextViewPr>
  <p:notesViewPr>
    <p:cSldViewPr snapToGrid="0">
      <p:cViewPr varScale="1">
        <p:scale>
          <a:sx n="64" d="100"/>
          <a:sy n="64" d="100"/>
        </p:scale>
        <p:origin x="2657"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6B0FF8-12FD-4017-F053-2759CA98D4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2A0658D-8B9B-54A3-5B71-5B66A29810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E281D7-832D-4C73-8E57-852860F2F0C4}" type="datetimeFigureOut">
              <a:rPr lang="en-US" smtClean="0"/>
              <a:t>5/28/2025</a:t>
            </a:fld>
            <a:endParaRPr lang="en-US"/>
          </a:p>
        </p:txBody>
      </p:sp>
      <p:sp>
        <p:nvSpPr>
          <p:cNvPr id="4" name="Footer Placeholder 3">
            <a:extLst>
              <a:ext uri="{FF2B5EF4-FFF2-40B4-BE49-F238E27FC236}">
                <a16:creationId xmlns:a16="http://schemas.microsoft.com/office/drawing/2014/main" id="{DF222510-E064-D111-9FA1-231C3110BB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4E3CB3-BEC2-522B-22C9-1B292B1BB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F85392-DAC2-4B1B-9C95-4A8F48222F14}" type="slidenum">
              <a:rPr lang="en-US" smtClean="0"/>
              <a:t>‹#›</a:t>
            </a:fld>
            <a:endParaRPr lang="en-US"/>
          </a:p>
        </p:txBody>
      </p:sp>
    </p:spTree>
    <p:extLst>
      <p:ext uri="{BB962C8B-B14F-4D97-AF65-F5344CB8AC3E}">
        <p14:creationId xmlns:p14="http://schemas.microsoft.com/office/powerpoint/2010/main" val="22287359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7:33:26.855"/>
    </inkml:context>
    <inkml:brush xml:id="br0">
      <inkml:brushProperty name="width" value="0.035" units="cm"/>
      <inkml:brushProperty name="height" value="0.035" units="cm"/>
      <inkml:brushProperty name="color" value="#E71224"/>
    </inkml:brush>
  </inkml:definitions>
  <inkml:trace contextRef="#ctx0" brushRef="#br0">1 77 24575,'85'-2'0,"-45"-1"0,1 3 0,80 9 0,1 23 0,-79-19 0,53 9 0,2-5 0,-39-5 0,0-4 0,89 3 0,-91-11 0,87-2 0,154 18 0,-156-5 0,176-10 0,-142-4 0,-56 4 0,31 1 0,150-19 0,-143 10 0,-37 3 0,-29-7 0,-52 5 0,50-1 0,-68 6 0,0-1 0,0-1 0,-1-1 0,1-1 0,36-14 0,-38 13 0,0 2 0,-1 1 0,2 0 0,23 0 0,-21 2 0,1-1 0,36-8 0,0-2 0,0 2 0,66-2 0,41-6 0,45-25 0,-167 38 0,0 2 0,86 5 0,-36 1 0,1538-4 0,-1607 3 66,48 8 0,-3 0-1563,-42-8-5329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7:33:40.134"/>
    </inkml:context>
    <inkml:brush xml:id="br0">
      <inkml:brushProperty name="width" value="0.035" units="cm"/>
      <inkml:brushProperty name="height" value="0.035" units="cm"/>
      <inkml:brushProperty name="color" value="#E71224"/>
    </inkml:brush>
  </inkml:definitions>
  <inkml:trace contextRef="#ctx0" brushRef="#br0">0 192 24575,'3019'0'0,"-2847"12"0,10 0 0,-64-11 0,96-4 0,-179-2 0,0-1 0,57-19 0,-64 16 0,1 2 0,-1 0 0,2 2 0,50-3 0,0 9 0,-19 1 0,0-3 0,92-13 0,-119 10 0,-1 1 0,43 2 0,19-1 0,-83 0 0,1 0 0,-1-1 0,0-1 0,22-9 0,-22 8 0,1 0 0,-1 1 0,1 1 0,21-4 0,263-17 0,-194 13 0,-52 5 0,53-1 0,925 8 0,-1005-2 0,-1-1 0,27-7 0,-25 5 0,47-4 0,43 7 0,782 4 0,-266 19-1365,-544-21-5461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7:33:45.448"/>
    </inkml:context>
    <inkml:brush xml:id="br0">
      <inkml:brushProperty name="width" value="0.035" units="cm"/>
      <inkml:brushProperty name="height" value="0.035" units="cm"/>
      <inkml:brushProperty name="color" value="#E71224"/>
    </inkml:brush>
  </inkml:definitions>
  <inkml:trace contextRef="#ctx0" brushRef="#br0">1 0 24575,'20'2'0,"1"0"0,-1 1 0,0 2 0,0 0 0,0 0 0,25 13 0,4-1 0,491 147 0,51 18 0,-369-100 0,91 30 0,311 47 0,-244-79 0,-267-56 0,128 18 0,346 65 0,-214-30 0,-330-70 0,138 18 0,-146-21 0,-1 2 0,46 13 0,4 1 0,414 86-1365,-471-100-5461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7:33:49.396"/>
    </inkml:context>
    <inkml:brush xml:id="br0">
      <inkml:brushProperty name="width" value="0.035" units="cm"/>
      <inkml:brushProperty name="height" value="0.035" units="cm"/>
      <inkml:brushProperty name="color" value="#E71224"/>
    </inkml:brush>
  </inkml:definitions>
  <inkml:trace contextRef="#ctx0" brushRef="#br0">1 1302 24575,'17'-1'0,"0"-1"0,0-1 0,0-1 0,0 0 0,27-12 0,9-1 0,451-102 0,-54 15 0,-364 81 0,25-7 0,141-56 0,115-49 0,-277 104 0,624-227 0,-94 59 0,-305 108 0,55 7 0,-321 74 67,89-29 0,3-1-1566,-110 34-5327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8:08:23.228"/>
    </inkml:context>
    <inkml:brush xml:id="br0">
      <inkml:brushProperty name="width" value="0.035" units="cm"/>
      <inkml:brushProperty name="height" value="0.035" units="cm"/>
      <inkml:brushProperty name="color" value="#E71224"/>
    </inkml:brush>
  </inkml:definitions>
  <inkml:trace contextRef="#ctx0" brushRef="#br0">1 51 24575,'0'1'0,"1"0"0,-1 0 0,1 0 0,0 0 0,0 0 0,-1 0 0,1 0 0,0 0 0,0 0 0,0-1 0,0 1 0,0 0 0,0-1 0,0 1 0,0-1 0,0 1 0,0-1 0,1 0 0,-1 1 0,0-1 0,0 0 0,0 0 0,3 1 0,33 4 0,-34-5 0,1 0 0,192 26 0,165 44 0,-219-43 0,1-7 0,207 3 0,-140-11 0,-143-5 0,0-3 0,109-8 0,-129-1 0,35-4 0,110-25 0,-47 2 0,-69 17 0,72-25 0,-97 23 0,0 2 0,1 3 0,0 2 0,70-4 0,10 6 0,131-25 0,-199 25 2,1 3-1,122 7 1,-59 1-1372,-109-3-5456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8:08:25.977"/>
    </inkml:context>
    <inkml:brush xml:id="br0">
      <inkml:brushProperty name="width" value="0.035" units="cm"/>
      <inkml:brushProperty name="height" value="0.035" units="cm"/>
      <inkml:brushProperty name="color" value="#E71224"/>
    </inkml:brush>
  </inkml:definitions>
  <inkml:trace contextRef="#ctx0" brushRef="#br0">1 0 24575,'11'1'0,"1"1"0,-1 0 0,0 1 0,0 0 0,17 7 0,31 7 0,270 58 0,-179-38 0,-112-27 0,38 17 0,-45-15 0,0-2 0,36 8 0,13 1 0,141 54 0,-50-14 0,18 5 0,-98-31 0,187 42 0,-188-55 0,-1 5 0,119 48 0,77 23 0,98-9 0,-75-36 0,-261-39 0,-1 1 0,-1 3 0,80 39 0,-75-32 0,0-1 0,87 23 0,297 43 0,-377-80 0,48 6 0,-1 5 0,152 48 0,-154-38 0,-66-20 0,-2 1 0,35 15 0,-45-16 0,1 0 0,0-2 0,35 5 0,39 11 0,207 93 0,-70-9 0,-123-63 133,-30-13-1631,-50-17-5328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8:08:28.485"/>
    </inkml:context>
    <inkml:brush xml:id="br0">
      <inkml:brushProperty name="width" value="0.035" units="cm"/>
      <inkml:brushProperty name="height" value="0.035" units="cm"/>
      <inkml:brushProperty name="color" value="#E71224"/>
    </inkml:brush>
  </inkml:definitions>
  <inkml:trace contextRef="#ctx0" brushRef="#br0">5440 5 24575,'0'0'0,"0"0"0,0 0 0,0-1 0,0 1 0,-1 0 0,1-1 0,0 1 0,0 0 0,0 0 0,-1-1 0,1 1 0,0 0 0,0 0 0,-1 0 0,1-1 0,0 1 0,-1 0 0,1 0 0,0 0 0,0 0 0,-1 0 0,1-1 0,0 1 0,-1 0 0,1 0 0,0 0 0,-1 0 0,1 0 0,0 0 0,-1 0 0,1 0 0,0 0 0,-1 0 0,1 0 0,0 1 0,-1-1 0,1 0 0,0 0 0,-1 0 0,-17 5 0,-55 25 0,-106 57 0,95-43 0,-805 375 0,578-278 0,-84 37 0,-14-33 0,214-92 0,-253 34 0,66-13 0,-44 4 0,287-62 0,-486 31 0,596-45 0,0 0 0,1 2 0,-48 13 0,-28 5 0,-68 8 0,-36 4 0,188-31-112,-4-2-97,1 2 1,0 1-1,0 1 0,1 0 0,-25 11 0,19-3-6617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13.751"/>
    </inkml:context>
    <inkml:brush xml:id="br0">
      <inkml:brushProperty name="width" value="0.035" units="cm"/>
      <inkml:brushProperty name="height" value="0.035" units="cm"/>
      <inkml:brushProperty name="color" value="#E71224"/>
    </inkml:brush>
  </inkml:definitions>
  <inkml:trace contextRef="#ctx0" brushRef="#br0">1 103 24575,'5'-4'0,"1"0"0,0 1 0,0-1 0,0 1 0,0 1 0,1-1 0,-1 1 0,1 0 0,-1 1 0,1 0 0,0 0 0,-1 0 0,14 1 0,-1-2 0,432-15 0,-257 14 0,2037-16 0,-2145 19 0,-63 0-273,0-1 0,0-2 0,0 0 0,42-13 0,-40 8-6553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15.600"/>
    </inkml:context>
    <inkml:brush xml:id="br0">
      <inkml:brushProperty name="width" value="0.035" units="cm"/>
      <inkml:brushProperty name="height" value="0.035" units="cm"/>
      <inkml:brushProperty name="color" value="#E71224"/>
    </inkml:brush>
  </inkml:definitions>
  <inkml:trace contextRef="#ctx0" brushRef="#br0">1 191 24575,'9'-8'0,"0"1"0,0-1 0,1 2 0,1 0 0,-1 0 0,1 0 0,0 2 0,0-1 0,19-4 0,15-2 0,55-5 0,-21 4 0,90-21 0,323-20 0,17 53-1365,-484 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17.676"/>
    </inkml:context>
    <inkml:brush xml:id="br0">
      <inkml:brushProperty name="width" value="0.035" units="cm"/>
      <inkml:brushProperty name="height" value="0.035" units="cm"/>
      <inkml:brushProperty name="color" value="#E71224"/>
    </inkml:brush>
  </inkml:definitions>
  <inkml:trace contextRef="#ctx0" brushRef="#br0">1 22 24575,'0'-1'0,"0"0"0,1 0 0,-1 0 0,1 0 0,-1 0 0,1 0 0,0 1 0,-1-1 0,1 0 0,0 0 0,0 0 0,-1 1 0,1-1 0,0 0 0,0 1 0,0-1 0,0 0 0,0 1 0,0-1 0,0 1 0,0 0 0,0-1 0,0 1 0,0 0 0,1 0 0,-1 0 0,2-1 0,36-3 0,-35 4 0,386 6 0,-2 31 0,-336-31 0,289 19 0,-201-20 0,-2 7 0,192 41 0,-41 8 0,30 8 0,7 22 0,402 169 0,8 3 0,-672-242 0,154 37 0,-126-36 0,106 41 0,-3-1 0,-26-10 0,-90-16 0,-57-25 0,1 0 0,34 10 0,39 4-39,126 40-1287,-200-56-5500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19.577"/>
    </inkml:context>
    <inkml:brush xml:id="br0">
      <inkml:brushProperty name="width" value="0.035" units="cm"/>
      <inkml:brushProperty name="height" value="0.035" units="cm"/>
      <inkml:brushProperty name="color" value="#E71224"/>
    </inkml:brush>
  </inkml:definitions>
  <inkml:trace contextRef="#ctx0" brushRef="#br0">5569 2 24575,'-66'-1'0,"0"2"0,1 4 0,-116 22 0,-731 286 0,250-71 0,600-222 0,-816 296 0,521-134 0,-128 55 0,206-137 0,-295 65 0,482-144 0,-126 14 0,191-31 0,-49 15 0,51-12 0,0-1 0,-44 4 0,7-7 0,19-1 0,-53 8 0,-128 13-1365,199-19-5461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9:26:31.262"/>
    </inkml:context>
    <inkml:brush xml:id="br0">
      <inkml:brushProperty name="width" value="0.035" units="cm"/>
      <inkml:brushProperty name="height" value="0.035" units="cm"/>
      <inkml:brushProperty name="color" value="#E71224"/>
    </inkml:brush>
  </inkml:definitions>
  <inkml:trace contextRef="#ctx0" brushRef="#br0">1 72 24575,'2'-2'0,"-1"1"0,1-1 0,0 1 0,0 0 0,0 0 0,0 0 0,0 0 0,0 0 0,0 0 0,0 0 0,0 1 0,1-1 0,-1 1 0,0 0 0,0-1 0,0 1 0,1 0 0,1 1 0,1-2 0,287-16 0,-119 10 0,10-6 0,226-7 0,1792 24 0,-1129-7 0,-151 3 0,-892 2 0,1 1 0,-1 1 0,32 10 0,-28-6 0,-1-2 0,37 2 0,167-7 0,11 0 0,-115 11 0,44 0 0,1560-10 0,-848-4 0,-718-13 0,-80 4 0,-12 3 0,90-6 0,-138 14-86,63-4-1193,-66-1-5547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9T17:34:06.179"/>
    </inkml:context>
    <inkml:brush xml:id="br0">
      <inkml:brushProperty name="width" value="0.035" units="cm"/>
      <inkml:brushProperty name="height" value="0.035" units="cm"/>
      <inkml:brushProperty name="color" value="#E71224"/>
    </inkml:brush>
  </inkml:definitions>
  <inkml:trace contextRef="#ctx0" brushRef="#br0">0 3 24575,'0'0'0,"1"1"0,-1 0 0,0-1 0,0 1 0,1 0 0,-1-1 0,0 1 0,1 0 0,-1-1 0,0 1 0,1-1 0,-1 1 0,1-1 0,-1 1 0,1-1 0,-1 1 0,1-1 0,0 1 0,-1-1 0,1 0 0,-1 1 0,1-1 0,0 0 0,-1 0 0,1 1 0,0-1 0,1 0 0,23 4 0,-20-4 0,424 9 0,-257-12 0,1091 3 0,-954 12 0,-23 0 0,114 0 0,84-1 0,1130-11 0,-1426-12 0,-27 1 0,-69 11 0,-44 1 0,0-2 0,94-14 0,-98 8 0,65-2 0,-11 1 0,41-2 0,144 9 0,-141 3 0,270-2-1365,-320 0-5461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2T19:26:19.904"/>
    </inkml:context>
    <inkml:brush xml:id="br0">
      <inkml:brushProperty name="width" value="0.035" units="cm"/>
      <inkml:brushProperty name="height" value="0.035" units="cm"/>
      <inkml:brushProperty name="color" value="#E71224"/>
    </inkml:brush>
  </inkml:definitions>
  <inkml:trace contextRef="#ctx0" brushRef="#br0">1 142 24575,'19'0'0,"73"0"0,120 14 0,48 29 0,-156-27 0,0-4 0,177-3 0,-238-7 0,-1 2 0,59 12 0,-50-6 0,55 3 0,468-9 0,-302-7 0,812 3 0,-1059-1 0,0-2 0,0 0 0,0-2 0,36-10 0,-17 3 0,-18 7 0,46-4 0,23-4 0,-1-10 0,0 4 0,2 4 0,111-3 0,-164 15 0,-1-1 0,51-13 0,-50 9 0,-1 1 0,49-1 0,-58 8 0,0-2 0,0-1 0,0-2 0,43-11 0,-29 6 0,0 1 0,0 3 0,52-1 0,50-6 0,13-3 0,296 9 0,-251 10 0,-142-3 0,36-2 0,1 5 0,176 27 0,288 60 0,-414-69 0,-5-7 0,203-7 0,-206-9 0,218 26 0,-58 19 0,-237-37 0,131-5 0,-85-4 0,-28 4 0,-4 1 0,159-18 0,-160 7-2,1 4-1,111 7 1,-54 1-1356,-116-3-5468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8:08:42.047"/>
    </inkml:context>
    <inkml:brush xml:id="br0">
      <inkml:brushProperty name="width" value="0.035" units="cm"/>
      <inkml:brushProperty name="height" value="0.035" units="cm"/>
      <inkml:brushProperty name="color" value="#E71224"/>
    </inkml:brush>
  </inkml:definitions>
  <inkml:trace contextRef="#ctx0" brushRef="#br0">1 26 24575,'461'-18'0,"60"11"0,-301 9 0,-183 0 0,47 8 0,-46-5 0,45 2 0,-17-4 0,79 15 0,19 2 0,-93-16 0,16 0 0,115 21 0,96 23 0,532 16 0,-553-61 0,162 8 0,218 1 0,-408-15 0,11 5 0,277-4 0,-491-3 0,-1-1 0,66-18 0,25-4 0,234-31 0,-144 42 0,262 14 0,-236 5 0,2779-2-1365,-3007 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7:25:58.709"/>
    </inkml:context>
    <inkml:brush xml:id="br0">
      <inkml:brushProperty name="width" value="0.035" units="cm"/>
      <inkml:brushProperty name="height" value="0.035" units="cm"/>
      <inkml:brushProperty name="color" value="#E71224"/>
    </inkml:brush>
  </inkml:definitions>
  <inkml:trace contextRef="#ctx0" brushRef="#br0">0 0 24295,'9829'0'0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55.775"/>
    </inkml:context>
    <inkml:brush xml:id="br0">
      <inkml:brushProperty name="width" value="0.035" units="cm"/>
      <inkml:brushProperty name="height" value="0.035" units="cm"/>
      <inkml:brushProperty name="color" value="#E71224"/>
    </inkml:brush>
  </inkml:definitions>
  <inkml:trace contextRef="#ctx0" brushRef="#br0">0 126 24575,'90'9'0,"-26"0"0,192 27 0,-142-17 0,118 3 0,69 7 0,-183-15 0,161 5 0,265-8 0,-339-14 0,-73 0 0,217-35 0,124-64 0,70 1 0,-77 66 0,-411 33 0,-4-1 0,20-2 0,0 4 0,113 11 0,-121 3 0,-1 3 0,85 33 0,-10-3 0,350 73 0,-381-101 0,1-5 0,180-2 0,477-16 0,-499 5 0,-224-2 0,-1-3 0,1-1 0,-1-2 0,52-18 0,45-9 0,5 4 0,-66 12 0,135-15 0,132 20 0,246 5 0,-539 13-682,93 19-1,-106-14-6143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4T18:08:16.096"/>
    </inkml:context>
    <inkml:brush xml:id="br0">
      <inkml:brushProperty name="width" value="0.035" units="cm"/>
      <inkml:brushProperty name="height" value="0.035" units="cm"/>
      <inkml:brushProperty name="color" value="#E71224"/>
    </inkml:brush>
  </inkml:definitions>
  <inkml:trace contextRef="#ctx0" brushRef="#br0">1 120 24575,'6'3'0,"-1"0"0,1 0 0,1 0 0,-1 0 0,0-1 0,1 0 0,-1 0 0,1-1 0,-1 0 0,1 0 0,0-1 0,-1 0 0,15-1 0,10 3 0,60 10 0,123 33 0,-59-16 0,-39-8 0,-66-15 0,1-1 0,0-2 0,72-7 0,-14 2 0,-36 2 0,0 1 0,1-2 0,76-13 0,-5-10 0,293-8 0,-279 20 0,0-1 0,-120 12 0,46-9 0,38-1 0,-63 10 0,-5 3 0,-1-3 0,1-3 0,-1-2 0,61-14 0,-43 5 0,0 4 0,1 2 0,1 4 0,87 5 0,-143 0 0,44-3 0,100-18 0,-101 11 0,103-3 0,130 0 0,-165 2 0,186 10 0,-143 3 0,1541-2 0,-1498 12 0,-28 0 0,-98-11 0,382 25 0,-101 13 0,-309-35 0,-38-3 0,1 0 0,44 11 0,364 69 0,-372-72 0,102 10 0,286-2 0,-401-15 0,49 8 0,49 2 0,8-15 0,168 5 0,-290 2 0,1 1 0,32 10 0,-35-8 0,0-1 0,53 5 0,143-13-1365,-202 2-5461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17:25:49.703"/>
    </inkml:context>
    <inkml:brush xml:id="br0">
      <inkml:brushProperty name="width" value="0.035" units="cm"/>
      <inkml:brushProperty name="height" value="0.035" units="cm"/>
      <inkml:brushProperty name="color" value="#E71224"/>
    </inkml:brush>
  </inkml:definitions>
  <inkml:trace contextRef="#ctx0" brushRef="#br0">0 264 24575,'8'1'0,"-1"-1"0,1 2 0,-1-1 0,0 1 0,0 0 0,8 3 0,22 7 0,88 10 0,2-6 0,153 1 0,118 14 0,-311-23 0,-1-4 0,1-4 0,-1-3 0,153-26 0,-149 9 0,-65 13 0,1 1 0,-1 2 0,1 0 0,25 0 0,37 0 0,94-16 0,15-1 0,-49 13 0,173-14 0,-200 3 0,-64 9 0,0 2 0,66 1 0,261 5 0,232 6 0,14 35 0,-530-27 0,191 10 0,141-10 0,127-1 0,-374-13 0,-158 1 0,52-10 0,-50 6 0,48-2 0,427-6 0,-355 5 0,147-13 0,-225 17 0,84 4 0,-105 3 0,0-2 0,0-3 0,-1-2 0,66-13 0,18-14 0,-36 10 0,94-35 0,-164 46 0,141-46 0,-140 49 0,-1 2 0,1 0 0,0 2 0,38 0 0,-30 3 0,0 1 0,0 1 0,0 3 0,-1 1 0,66 19 0,143 72 0,-104-39 0,-124-52 3,0-1 0,0-1 0,0 0 0,0-2 0,1 0 0,32 0 0,-1-4-37,49-9 1,7-1-1286,-70 10-5507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8T18:56:07.856"/>
    </inkml:context>
    <inkml:brush xml:id="br0">
      <inkml:brushProperty name="width" value="0.035" units="cm"/>
      <inkml:brushProperty name="height" value="0.035" units="cm"/>
      <inkml:brushProperty name="color" value="#E71224"/>
    </inkml:brush>
  </inkml:definitions>
  <inkml:trace contextRef="#ctx0" brushRef="#br0">0 189 24401,'8784'-189'0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7:20:41.508"/>
    </inkml:context>
    <inkml:brush xml:id="br0">
      <inkml:brushProperty name="width" value="0.035" units="cm"/>
      <inkml:brushProperty name="height" value="0.035" units="cm"/>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7:20:44.072"/>
    </inkml:context>
    <inkml:brush xml:id="br0">
      <inkml:brushProperty name="width" value="0.035" units="cm"/>
      <inkml:brushProperty name="height" value="0.035"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7:20:44.450"/>
    </inkml:context>
    <inkml:brush xml:id="br0">
      <inkml:brushProperty name="width" value="0.035" units="cm"/>
      <inkml:brushProperty name="height" value="0.035" units="cm"/>
    </inkml:brush>
  </inkml:definitions>
  <inkml:trace contextRef="#ctx0" brushRef="#br0">145 0 24575,'-4'0'0,"-5"5"0,-6 0 0,1 4 0,2 4 0,7 1 0,5-4-8191</inkml:trace>
  <inkml:trace contextRef="#ctx0" brushRef="#br0" timeOffset="1">5 24 24575,'-4'0'0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1T17:20:44.847"/>
    </inkml:context>
    <inkml:brush xml:id="br0">
      <inkml:brushProperty name="width" value="0.035" units="cm"/>
      <inkml:brushProperty name="height" value="0.03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81A7D-4D19-48EC-A114-1165F8014408}" type="datetimeFigureOut">
              <a:rPr lang="en-US" smtClean="0"/>
              <a:t>5/28/2025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4ECE5-9867-4645-B5D6-BEDDCEEF8A96}" type="slidenum">
              <a:rPr lang="en-US" smtClean="0"/>
              <a:t>‹#›</a:t>
            </a:fld>
            <a:endParaRPr lang="en-US"/>
          </a:p>
        </p:txBody>
      </p:sp>
    </p:spTree>
    <p:extLst>
      <p:ext uri="{BB962C8B-B14F-4D97-AF65-F5344CB8AC3E}">
        <p14:creationId xmlns:p14="http://schemas.microsoft.com/office/powerpoint/2010/main" val="131684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0.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3A5575"/>
            </a:gs>
            <a:gs pos="28000">
              <a:srgbClr val="26658B"/>
            </a:gs>
            <a:gs pos="74000">
              <a:srgbClr val="0A7DAC"/>
            </a:gs>
            <a:gs pos="100000">
              <a:srgbClr val="0087B9"/>
            </a:gs>
          </a:gsLst>
          <a:lin ang="18900000" scaled="1"/>
        </a:gra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E8B17AF-F0AB-E18E-36CC-BA24F30B22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538054"/>
            <a:ext cx="9144000" cy="2340712"/>
          </a:xfrm>
          <a:prstGeom prst="rect">
            <a:avLst/>
          </a:prstGeom>
        </p:spPr>
      </p:pic>
      <p:pic>
        <p:nvPicPr>
          <p:cNvPr id="10" name="Graphic 9">
            <a:extLst>
              <a:ext uri="{FF2B5EF4-FFF2-40B4-BE49-F238E27FC236}">
                <a16:creationId xmlns:a16="http://schemas.microsoft.com/office/drawing/2014/main" id="{2E18FF0E-9B8A-1BD0-59CF-0970D15EC79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33183" b="23526"/>
          <a:stretch/>
        </p:blipFill>
        <p:spPr>
          <a:xfrm>
            <a:off x="6965487" y="-94306"/>
            <a:ext cx="2307537" cy="7102028"/>
          </a:xfrm>
          <a:prstGeom prst="rect">
            <a:avLst/>
          </a:prstGeom>
        </p:spPr>
      </p:pic>
      <p:sp>
        <p:nvSpPr>
          <p:cNvPr id="2" name="Title 1"/>
          <p:cNvSpPr>
            <a:spLocks noGrp="1"/>
          </p:cNvSpPr>
          <p:nvPr>
            <p:ph type="ctrTitle"/>
          </p:nvPr>
        </p:nvSpPr>
        <p:spPr>
          <a:xfrm>
            <a:off x="685800" y="2319946"/>
            <a:ext cx="7772400" cy="208915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63440"/>
            <a:ext cx="7315200" cy="59436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5C52BB7-9598-4DCA-9FF2-237C1156080C}" type="datetimeFigureOut">
              <a:rPr lang="en-US" smtClean="0"/>
              <a:pPr/>
              <a:t>5/28/2025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B3C6D9-319D-44BD-9C30-654919EC8A11}" type="slidenum">
              <a:rPr lang="en-US" smtClean="0"/>
              <a:pPr/>
              <a:t>‹#›</a:t>
            </a:fld>
            <a:endParaRPr lang="en-US"/>
          </a:p>
        </p:txBody>
      </p:sp>
      <p:pic>
        <p:nvPicPr>
          <p:cNvPr id="14" name="Graphic 13">
            <a:extLst>
              <a:ext uri="{FF2B5EF4-FFF2-40B4-BE49-F238E27FC236}">
                <a16:creationId xmlns:a16="http://schemas.microsoft.com/office/drawing/2014/main" id="{6B6B2E85-7FE9-AB73-B5BF-B763B7AB62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08707" y="619555"/>
            <a:ext cx="2697434" cy="768924"/>
          </a:xfrm>
          <a:prstGeom prst="rect">
            <a:avLst/>
          </a:prstGeom>
        </p:spPr>
      </p:pic>
    </p:spTree>
    <p:extLst>
      <p:ext uri="{BB962C8B-B14F-4D97-AF65-F5344CB8AC3E}">
        <p14:creationId xmlns:p14="http://schemas.microsoft.com/office/powerpoint/2010/main" val="318015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a:gsLst>
            <a:gs pos="0">
              <a:srgbClr val="3A5575"/>
            </a:gs>
            <a:gs pos="50000">
              <a:srgbClr val="1D6E97"/>
            </a:gs>
            <a:gs pos="100000">
              <a:srgbClr val="0087B9"/>
            </a:gs>
          </a:gsLst>
          <a:lin ang="162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ED055C4-FC51-CC0F-7174-5E45859B5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4020" y="4634450"/>
            <a:ext cx="3649980" cy="222355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5C52BB7-9598-4DCA-9FF2-237C1156080C}" type="datetimeFigureOut">
              <a:rPr lang="en-US" smtClean="0"/>
              <a:pPr/>
              <a:t>5/28/2025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B3C6D9-319D-44BD-9C30-654919EC8A11}" type="slidenum">
              <a:rPr lang="en-US" smtClean="0"/>
              <a:pPr/>
              <a:t>‹#›</a:t>
            </a:fld>
            <a:endParaRPr lang="en-US"/>
          </a:p>
        </p:txBody>
      </p:sp>
    </p:spTree>
    <p:extLst>
      <p:ext uri="{BB962C8B-B14F-4D97-AF65-F5344CB8AC3E}">
        <p14:creationId xmlns:p14="http://schemas.microsoft.com/office/powerpoint/2010/main" val="110123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158EB9-B10A-B2FF-3640-4638C9B4F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764280" cy="6858000"/>
          </a:xfrm>
          <a:prstGeom prst="rect">
            <a:avLst/>
          </a:prstGeom>
        </p:spPr>
      </p:pic>
      <p:sp>
        <p:nvSpPr>
          <p:cNvPr id="2" name="Title 1"/>
          <p:cNvSpPr>
            <a:spLocks noGrp="1"/>
          </p:cNvSpPr>
          <p:nvPr>
            <p:ph type="title"/>
          </p:nvPr>
        </p:nvSpPr>
        <p:spPr>
          <a:xfrm>
            <a:off x="386001" y="457200"/>
            <a:ext cx="2949178"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600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887390" y="6356351"/>
            <a:ext cx="2985273" cy="365125"/>
          </a:xfrm>
        </p:spPr>
        <p:txBody>
          <a:bodyPr/>
          <a:lstStyle/>
          <a:p>
            <a:endParaRPr lang="en-US" dirty="0"/>
          </a:p>
        </p:txBody>
      </p:sp>
      <p:sp>
        <p:nvSpPr>
          <p:cNvPr id="7" name="Slide Number Placeholder 6"/>
          <p:cNvSpPr>
            <a:spLocks noGrp="1"/>
          </p:cNvSpPr>
          <p:nvPr>
            <p:ph type="sldNum" sz="quarter" idx="12"/>
          </p:nvPr>
        </p:nvSpPr>
        <p:spPr>
          <a:xfrm>
            <a:off x="7030244" y="6356351"/>
            <a:ext cx="1485106" cy="365125"/>
          </a:xfrm>
        </p:spPr>
        <p:txBody>
          <a:bodyPr/>
          <a:lstStyle/>
          <a:p>
            <a:fld id="{B8B3C6D9-319D-44BD-9C30-654919EC8A11}" type="slidenum">
              <a:rPr lang="en-US" smtClean="0"/>
              <a:t>‹#›</a:t>
            </a:fld>
            <a:endParaRPr lang="en-US"/>
          </a:p>
        </p:txBody>
      </p:sp>
      <p:pic>
        <p:nvPicPr>
          <p:cNvPr id="9" name="Graphic 8">
            <a:extLst>
              <a:ext uri="{FF2B5EF4-FFF2-40B4-BE49-F238E27FC236}">
                <a16:creationId xmlns:a16="http://schemas.microsoft.com/office/drawing/2014/main" id="{4B019335-8960-E854-ADFF-F7F6DD4661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4473" y="6109969"/>
            <a:ext cx="1509244" cy="428943"/>
          </a:xfrm>
          <a:prstGeom prst="rect">
            <a:avLst/>
          </a:prstGeom>
        </p:spPr>
      </p:pic>
      <p:pic>
        <p:nvPicPr>
          <p:cNvPr id="10" name="Graphic 9">
            <a:extLst>
              <a:ext uri="{FF2B5EF4-FFF2-40B4-BE49-F238E27FC236}">
                <a16:creationId xmlns:a16="http://schemas.microsoft.com/office/drawing/2014/main" id="{4AFA21F6-4936-A039-7BD8-22F82517A46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435249" y="0"/>
            <a:ext cx="171450" cy="6858000"/>
          </a:xfrm>
          <a:prstGeom prst="rect">
            <a:avLst/>
          </a:prstGeom>
        </p:spPr>
      </p:pic>
    </p:spTree>
    <p:extLst>
      <p:ext uri="{BB962C8B-B14F-4D97-AF65-F5344CB8AC3E}">
        <p14:creationId xmlns:p14="http://schemas.microsoft.com/office/powerpoint/2010/main" val="68187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158EB9-B10A-B2FF-3640-4638C9B4FC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764280" cy="6858000"/>
          </a:xfrm>
          <a:prstGeom prst="rect">
            <a:avLst/>
          </a:prstGeom>
        </p:spPr>
      </p:pic>
      <p:sp>
        <p:nvSpPr>
          <p:cNvPr id="2" name="Title 1"/>
          <p:cNvSpPr>
            <a:spLocks noGrp="1"/>
          </p:cNvSpPr>
          <p:nvPr>
            <p:ph type="title"/>
          </p:nvPr>
        </p:nvSpPr>
        <p:spPr>
          <a:xfrm>
            <a:off x="386001" y="457200"/>
            <a:ext cx="2949178"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6001" y="2057400"/>
            <a:ext cx="2949178"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887390" y="6356351"/>
            <a:ext cx="2985273" cy="365125"/>
          </a:xfrm>
        </p:spPr>
        <p:txBody>
          <a:bodyPr/>
          <a:lstStyle/>
          <a:p>
            <a:endParaRPr lang="en-US" dirty="0"/>
          </a:p>
        </p:txBody>
      </p:sp>
      <p:sp>
        <p:nvSpPr>
          <p:cNvPr id="7" name="Slide Number Placeholder 6"/>
          <p:cNvSpPr>
            <a:spLocks noGrp="1"/>
          </p:cNvSpPr>
          <p:nvPr>
            <p:ph type="sldNum" sz="quarter" idx="12"/>
          </p:nvPr>
        </p:nvSpPr>
        <p:spPr>
          <a:xfrm>
            <a:off x="7030244" y="6356351"/>
            <a:ext cx="1485106" cy="365125"/>
          </a:xfrm>
        </p:spPr>
        <p:txBody>
          <a:bodyPr/>
          <a:lstStyle/>
          <a:p>
            <a:fld id="{B8B3C6D9-319D-44BD-9C30-654919EC8A11}" type="slidenum">
              <a:rPr lang="en-US" smtClean="0"/>
              <a:t>‹#›</a:t>
            </a:fld>
            <a:endParaRPr lang="en-US"/>
          </a:p>
        </p:txBody>
      </p:sp>
      <p:pic>
        <p:nvPicPr>
          <p:cNvPr id="9" name="Graphic 8">
            <a:extLst>
              <a:ext uri="{FF2B5EF4-FFF2-40B4-BE49-F238E27FC236}">
                <a16:creationId xmlns:a16="http://schemas.microsoft.com/office/drawing/2014/main" id="{4B019335-8960-E854-ADFF-F7F6DD4661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4473" y="6109969"/>
            <a:ext cx="1509244" cy="428943"/>
          </a:xfrm>
          <a:prstGeom prst="rect">
            <a:avLst/>
          </a:prstGeom>
        </p:spPr>
      </p:pic>
      <p:pic>
        <p:nvPicPr>
          <p:cNvPr id="5" name="Graphic 4">
            <a:extLst>
              <a:ext uri="{FF2B5EF4-FFF2-40B4-BE49-F238E27FC236}">
                <a16:creationId xmlns:a16="http://schemas.microsoft.com/office/drawing/2014/main" id="{DEB9B0BD-DFE4-E1FD-E7E4-57D2FC2BF4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463189" y="0"/>
            <a:ext cx="120650" cy="6858000"/>
          </a:xfrm>
          <a:prstGeom prst="rect">
            <a:avLst/>
          </a:prstGeom>
        </p:spPr>
      </p:pic>
    </p:spTree>
    <p:extLst>
      <p:ext uri="{BB962C8B-B14F-4D97-AF65-F5344CB8AC3E}">
        <p14:creationId xmlns:p14="http://schemas.microsoft.com/office/powerpoint/2010/main" val="357641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3C6D9-319D-44BD-9C30-654919EC8A11}" type="slidenum">
              <a:rPr lang="en-US" smtClean="0"/>
              <a:t>‹#›</a:t>
            </a:fld>
            <a:endParaRPr lang="en-US"/>
          </a:p>
        </p:txBody>
      </p:sp>
    </p:spTree>
    <p:extLst>
      <p:ext uri="{BB962C8B-B14F-4D97-AF65-F5344CB8AC3E}">
        <p14:creationId xmlns:p14="http://schemas.microsoft.com/office/powerpoint/2010/main" val="165755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B3C6D9-319D-44BD-9C30-654919EC8A11}" type="slidenum">
              <a:rPr lang="en-US" smtClean="0"/>
              <a:t>‹#›</a:t>
            </a:fld>
            <a:endParaRPr lang="en-US"/>
          </a:p>
        </p:txBody>
      </p:sp>
    </p:spTree>
    <p:extLst>
      <p:ext uri="{BB962C8B-B14F-4D97-AF65-F5344CB8AC3E}">
        <p14:creationId xmlns:p14="http://schemas.microsoft.com/office/powerpoint/2010/main" val="1855475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5/28/2025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3C6D9-319D-44BD-9C30-654919EC8A11}" type="slidenum">
              <a:rPr lang="en-US" smtClean="0"/>
              <a:t>‹#›</a:t>
            </a:fld>
            <a:endParaRPr lang="en-US"/>
          </a:p>
        </p:txBody>
      </p:sp>
    </p:spTree>
    <p:extLst>
      <p:ext uri="{BB962C8B-B14F-4D97-AF65-F5344CB8AC3E}">
        <p14:creationId xmlns:p14="http://schemas.microsoft.com/office/powerpoint/2010/main" val="256059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3A5575"/>
            </a:gs>
            <a:gs pos="15000">
              <a:srgbClr val="2C6084"/>
            </a:gs>
            <a:gs pos="49000">
              <a:srgbClr val="1475A1"/>
            </a:gs>
            <a:gs pos="79000">
              <a:srgbClr val="0582B2"/>
            </a:gs>
            <a:gs pos="100000">
              <a:srgbClr val="0087B9"/>
            </a:gs>
          </a:gsLst>
          <a:lin ang="19800011"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B0C3D-AC29-7758-3C7D-F92284D23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78371" y="0"/>
            <a:ext cx="6565629" cy="6858000"/>
          </a:xfrm>
          <a:prstGeom prst="rect">
            <a:avLst/>
          </a:prstGeom>
        </p:spPr>
      </p:pic>
      <p:sp>
        <p:nvSpPr>
          <p:cNvPr id="2" name="Title 1"/>
          <p:cNvSpPr>
            <a:spLocks noGrp="1"/>
          </p:cNvSpPr>
          <p:nvPr>
            <p:ph type="title"/>
          </p:nvPr>
        </p:nvSpPr>
        <p:spPr>
          <a:xfrm>
            <a:off x="623888" y="2209800"/>
            <a:ext cx="5075872" cy="2352676"/>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50758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5C52BB7-9598-4DCA-9FF2-237C1156080C}" type="datetimeFigureOut">
              <a:rPr lang="en-US" smtClean="0"/>
              <a:pPr/>
              <a:t>5/28/2025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B3C6D9-319D-44BD-9C30-654919EC8A11}" type="slidenum">
              <a:rPr lang="en-US" smtClean="0"/>
              <a:pPr/>
              <a:t>‹#›</a:t>
            </a:fld>
            <a:endParaRPr lang="en-US"/>
          </a:p>
        </p:txBody>
      </p:sp>
      <p:pic>
        <p:nvPicPr>
          <p:cNvPr id="10" name="Graphic 9">
            <a:extLst>
              <a:ext uri="{FF2B5EF4-FFF2-40B4-BE49-F238E27FC236}">
                <a16:creationId xmlns:a16="http://schemas.microsoft.com/office/drawing/2014/main" id="{DB397E69-421D-4426-B25A-DE2C5FAD4C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75415" y="679642"/>
            <a:ext cx="2235173" cy="638620"/>
          </a:xfrm>
          <a:prstGeom prst="rect">
            <a:avLst/>
          </a:prstGeom>
        </p:spPr>
      </p:pic>
    </p:spTree>
    <p:extLst>
      <p:ext uri="{BB962C8B-B14F-4D97-AF65-F5344CB8AC3E}">
        <p14:creationId xmlns:p14="http://schemas.microsoft.com/office/powerpoint/2010/main" val="215144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a:gsLst>
            <a:gs pos="0">
              <a:srgbClr val="3A5575"/>
            </a:gs>
            <a:gs pos="15000">
              <a:srgbClr val="2C6084"/>
            </a:gs>
            <a:gs pos="49000">
              <a:srgbClr val="1475A1"/>
            </a:gs>
            <a:gs pos="79000">
              <a:srgbClr val="0582B2"/>
            </a:gs>
            <a:gs pos="100000">
              <a:srgbClr val="0087B9"/>
            </a:gs>
          </a:gsLst>
          <a:lin ang="19800011"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9245093-6738-B4F4-426A-2CB31BD2B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17890" y="0"/>
            <a:ext cx="7526109" cy="5143500"/>
          </a:xfrm>
          <a:prstGeom prst="rect">
            <a:avLst/>
          </a:prstGeom>
        </p:spPr>
      </p:pic>
      <p:pic>
        <p:nvPicPr>
          <p:cNvPr id="8" name="Graphic 7">
            <a:extLst>
              <a:ext uri="{FF2B5EF4-FFF2-40B4-BE49-F238E27FC236}">
                <a16:creationId xmlns:a16="http://schemas.microsoft.com/office/drawing/2014/main" id="{69852CE4-6734-A5CB-B97B-CAC23500FF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18351" y="3032760"/>
            <a:ext cx="3225649" cy="3825240"/>
          </a:xfrm>
          <a:prstGeom prst="rect">
            <a:avLst/>
          </a:prstGeom>
        </p:spPr>
      </p:pic>
      <p:sp>
        <p:nvSpPr>
          <p:cNvPr id="2" name="Title 1"/>
          <p:cNvSpPr>
            <a:spLocks noGrp="1"/>
          </p:cNvSpPr>
          <p:nvPr>
            <p:ph type="title"/>
          </p:nvPr>
        </p:nvSpPr>
        <p:spPr>
          <a:xfrm>
            <a:off x="623888" y="2209800"/>
            <a:ext cx="5075872" cy="2352676"/>
          </a:xfrm>
        </p:spPr>
        <p:txBody>
          <a:bodyPr anchor="b">
            <a:normAutofit/>
          </a:bodyPr>
          <a:lstStyle>
            <a:lvl1pPr>
              <a:defRPr sz="48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50758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5C52BB7-9598-4DCA-9FF2-237C1156080C}" type="datetimeFigureOut">
              <a:rPr lang="en-US" smtClean="0"/>
              <a:pPr/>
              <a:t>5/28/2025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B3C6D9-319D-44BD-9C30-654919EC8A11}" type="slidenum">
              <a:rPr lang="en-US" smtClean="0"/>
              <a:pPr/>
              <a:t>‹#›</a:t>
            </a:fld>
            <a:endParaRPr lang="en-US"/>
          </a:p>
        </p:txBody>
      </p:sp>
      <p:pic>
        <p:nvPicPr>
          <p:cNvPr id="10" name="Graphic 9">
            <a:extLst>
              <a:ext uri="{FF2B5EF4-FFF2-40B4-BE49-F238E27FC236}">
                <a16:creationId xmlns:a16="http://schemas.microsoft.com/office/drawing/2014/main" id="{DB397E69-421D-4426-B25A-DE2C5FAD4CC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75415" y="679642"/>
            <a:ext cx="2235173" cy="638620"/>
          </a:xfrm>
          <a:prstGeom prst="rect">
            <a:avLst/>
          </a:prstGeom>
        </p:spPr>
      </p:pic>
    </p:spTree>
    <p:extLst>
      <p:ext uri="{BB962C8B-B14F-4D97-AF65-F5344CB8AC3E}">
        <p14:creationId xmlns:p14="http://schemas.microsoft.com/office/powerpoint/2010/main" val="189024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52BB7-9598-4DCA-9FF2-237C1156080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3C6D9-319D-44BD-9C30-654919EC8A11}" type="slidenum">
              <a:rPr lang="en-US" smtClean="0"/>
              <a:t>‹#›</a:t>
            </a:fld>
            <a:endParaRPr lang="en-US"/>
          </a:p>
        </p:txBody>
      </p:sp>
      <p:pic>
        <p:nvPicPr>
          <p:cNvPr id="9" name="Graphic 8">
            <a:extLst>
              <a:ext uri="{FF2B5EF4-FFF2-40B4-BE49-F238E27FC236}">
                <a16:creationId xmlns:a16="http://schemas.microsoft.com/office/drawing/2014/main" id="{93643BB6-41AD-BBE2-DDF1-E61B30599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86015" cy="6858000"/>
          </a:xfrm>
          <a:prstGeom prst="rect">
            <a:avLst/>
          </a:prstGeom>
        </p:spPr>
      </p:pic>
      <p:pic>
        <p:nvPicPr>
          <p:cNvPr id="10" name="Graphic 9">
            <a:extLst>
              <a:ext uri="{FF2B5EF4-FFF2-40B4-BE49-F238E27FC236}">
                <a16:creationId xmlns:a16="http://schemas.microsoft.com/office/drawing/2014/main" id="{5B10F50C-F1C4-C148-A2A2-F83F092B64D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747" y="365126"/>
            <a:ext cx="1509244" cy="428943"/>
          </a:xfrm>
          <a:prstGeom prst="rect">
            <a:avLst/>
          </a:prstGeom>
        </p:spPr>
      </p:pic>
    </p:spTree>
    <p:extLst>
      <p:ext uri="{BB962C8B-B14F-4D97-AF65-F5344CB8AC3E}">
        <p14:creationId xmlns:p14="http://schemas.microsoft.com/office/powerpoint/2010/main" val="320329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52BB7-9598-4DCA-9FF2-237C1156080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3C6D9-319D-44BD-9C30-654919EC8A11}" type="slidenum">
              <a:rPr lang="en-US" smtClean="0"/>
              <a:t>‹#›</a:t>
            </a:fld>
            <a:endParaRPr lang="en-US"/>
          </a:p>
        </p:txBody>
      </p:sp>
      <p:pic>
        <p:nvPicPr>
          <p:cNvPr id="10" name="Graphic 9">
            <a:extLst>
              <a:ext uri="{FF2B5EF4-FFF2-40B4-BE49-F238E27FC236}">
                <a16:creationId xmlns:a16="http://schemas.microsoft.com/office/drawing/2014/main" id="{F5822460-1BF3-37FA-1318-0B97AFA722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86015" cy="6858000"/>
          </a:xfrm>
          <a:prstGeom prst="rect">
            <a:avLst/>
          </a:prstGeom>
        </p:spPr>
      </p:pic>
      <p:pic>
        <p:nvPicPr>
          <p:cNvPr id="11" name="Graphic 10">
            <a:extLst>
              <a:ext uri="{FF2B5EF4-FFF2-40B4-BE49-F238E27FC236}">
                <a16:creationId xmlns:a16="http://schemas.microsoft.com/office/drawing/2014/main" id="{ABAC3E7F-80B7-2E9E-9414-C4B0C775FA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747" y="365126"/>
            <a:ext cx="1509244" cy="428943"/>
          </a:xfrm>
          <a:prstGeom prst="rect">
            <a:avLst/>
          </a:prstGeom>
        </p:spPr>
      </p:pic>
    </p:spTree>
    <p:extLst>
      <p:ext uri="{BB962C8B-B14F-4D97-AF65-F5344CB8AC3E}">
        <p14:creationId xmlns:p14="http://schemas.microsoft.com/office/powerpoint/2010/main" val="11022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52BB7-9598-4DCA-9FF2-237C1156080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3C6D9-319D-44BD-9C30-654919EC8A11}" type="slidenum">
              <a:rPr lang="en-US" smtClean="0"/>
              <a:t>‹#›</a:t>
            </a:fld>
            <a:endParaRPr lang="en-US"/>
          </a:p>
        </p:txBody>
      </p:sp>
      <p:pic>
        <p:nvPicPr>
          <p:cNvPr id="12" name="Graphic 11">
            <a:extLst>
              <a:ext uri="{FF2B5EF4-FFF2-40B4-BE49-F238E27FC236}">
                <a16:creationId xmlns:a16="http://schemas.microsoft.com/office/drawing/2014/main" id="{E62DE3DE-DD89-AC15-66C6-D31F33CEB5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86015" cy="6858000"/>
          </a:xfrm>
          <a:prstGeom prst="rect">
            <a:avLst/>
          </a:prstGeom>
        </p:spPr>
      </p:pic>
      <p:pic>
        <p:nvPicPr>
          <p:cNvPr id="13" name="Graphic 12">
            <a:extLst>
              <a:ext uri="{FF2B5EF4-FFF2-40B4-BE49-F238E27FC236}">
                <a16:creationId xmlns:a16="http://schemas.microsoft.com/office/drawing/2014/main" id="{8C8955F8-94C6-9B5B-F876-FD8369688F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747" y="365126"/>
            <a:ext cx="1509244" cy="428943"/>
          </a:xfrm>
          <a:prstGeom prst="rect">
            <a:avLst/>
          </a:prstGeom>
        </p:spPr>
      </p:pic>
    </p:spTree>
    <p:extLst>
      <p:ext uri="{BB962C8B-B14F-4D97-AF65-F5344CB8AC3E}">
        <p14:creationId xmlns:p14="http://schemas.microsoft.com/office/powerpoint/2010/main" val="316471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52BB7-9598-4DCA-9FF2-237C1156080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3C6D9-319D-44BD-9C30-654919EC8A11}" type="slidenum">
              <a:rPr lang="en-US" smtClean="0"/>
              <a:t>‹#›</a:t>
            </a:fld>
            <a:endParaRPr lang="en-US"/>
          </a:p>
        </p:txBody>
      </p:sp>
      <p:pic>
        <p:nvPicPr>
          <p:cNvPr id="8" name="Graphic 7">
            <a:extLst>
              <a:ext uri="{FF2B5EF4-FFF2-40B4-BE49-F238E27FC236}">
                <a16:creationId xmlns:a16="http://schemas.microsoft.com/office/drawing/2014/main" id="{5B2B7BFC-C79E-D2DB-131C-02D7815D51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86015" cy="6858000"/>
          </a:xfrm>
          <a:prstGeom prst="rect">
            <a:avLst/>
          </a:prstGeom>
        </p:spPr>
      </p:pic>
      <p:pic>
        <p:nvPicPr>
          <p:cNvPr id="9" name="Graphic 8">
            <a:extLst>
              <a:ext uri="{FF2B5EF4-FFF2-40B4-BE49-F238E27FC236}">
                <a16:creationId xmlns:a16="http://schemas.microsoft.com/office/drawing/2014/main" id="{8E27828E-E8F5-F7D9-52EB-F6D9715304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747" y="365126"/>
            <a:ext cx="1509244" cy="428943"/>
          </a:xfrm>
          <a:prstGeom prst="rect">
            <a:avLst/>
          </a:prstGeom>
        </p:spPr>
      </p:pic>
    </p:spTree>
    <p:extLst>
      <p:ext uri="{BB962C8B-B14F-4D97-AF65-F5344CB8AC3E}">
        <p14:creationId xmlns:p14="http://schemas.microsoft.com/office/powerpoint/2010/main" val="50199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52BB7-9598-4DCA-9FF2-237C1156080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3C6D9-319D-44BD-9C30-654919EC8A11}" type="slidenum">
              <a:rPr lang="en-US" smtClean="0"/>
              <a:t>‹#›</a:t>
            </a:fld>
            <a:endParaRPr lang="en-US"/>
          </a:p>
        </p:txBody>
      </p:sp>
      <p:pic>
        <p:nvPicPr>
          <p:cNvPr id="7" name="Graphic 6">
            <a:extLst>
              <a:ext uri="{FF2B5EF4-FFF2-40B4-BE49-F238E27FC236}">
                <a16:creationId xmlns:a16="http://schemas.microsoft.com/office/drawing/2014/main" id="{D1A5562D-E0F3-B81B-3FD2-BE08FC2440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286015" cy="6858000"/>
          </a:xfrm>
          <a:prstGeom prst="rect">
            <a:avLst/>
          </a:prstGeom>
        </p:spPr>
      </p:pic>
      <p:pic>
        <p:nvPicPr>
          <p:cNvPr id="8" name="Graphic 7">
            <a:extLst>
              <a:ext uri="{FF2B5EF4-FFF2-40B4-BE49-F238E27FC236}">
                <a16:creationId xmlns:a16="http://schemas.microsoft.com/office/drawing/2014/main" id="{121DFC15-E099-0D96-21D3-9EC285520D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3747" y="365126"/>
            <a:ext cx="1509244" cy="428943"/>
          </a:xfrm>
          <a:prstGeom prst="rect">
            <a:avLst/>
          </a:prstGeom>
        </p:spPr>
      </p:pic>
    </p:spTree>
    <p:extLst>
      <p:ext uri="{BB962C8B-B14F-4D97-AF65-F5344CB8AC3E}">
        <p14:creationId xmlns:p14="http://schemas.microsoft.com/office/powerpoint/2010/main" val="350424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3A5575"/>
            </a:gs>
            <a:gs pos="50000">
              <a:srgbClr val="1D6E97"/>
            </a:gs>
            <a:gs pos="100000">
              <a:srgbClr val="0087B9"/>
            </a:gs>
          </a:gsLst>
          <a:lin ang="162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7DD883-5946-81E5-EE5A-760E323DE4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0130" b="19172"/>
          <a:stretch/>
        </p:blipFill>
        <p:spPr>
          <a:xfrm>
            <a:off x="5664933" y="3211286"/>
            <a:ext cx="3545912" cy="373366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5C52BB7-9598-4DCA-9FF2-237C1156080C}" type="datetimeFigureOut">
              <a:rPr lang="en-US" smtClean="0"/>
              <a:pPr/>
              <a:t>5/28/2025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B3C6D9-319D-44BD-9C30-654919EC8A11}" type="slidenum">
              <a:rPr lang="en-US" smtClean="0"/>
              <a:pPr/>
              <a:t>‹#›</a:t>
            </a:fld>
            <a:endParaRPr lang="en-US"/>
          </a:p>
        </p:txBody>
      </p:sp>
    </p:spTree>
    <p:extLst>
      <p:ext uri="{BB962C8B-B14F-4D97-AF65-F5344CB8AC3E}">
        <p14:creationId xmlns:p14="http://schemas.microsoft.com/office/powerpoint/2010/main" val="7494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2BB7-9598-4DCA-9FF2-237C1156080C}" type="datetimeFigureOut">
              <a:rPr lang="en-US" smtClean="0"/>
              <a:t>5/28/2025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3C6D9-319D-44BD-9C30-654919EC8A11}" type="slidenum">
              <a:rPr lang="en-US" smtClean="0"/>
              <a:t>‹#›</a:t>
            </a:fld>
            <a:endParaRPr lang="en-US"/>
          </a:p>
        </p:txBody>
      </p:sp>
    </p:spTree>
    <p:extLst>
      <p:ext uri="{BB962C8B-B14F-4D97-AF65-F5344CB8AC3E}">
        <p14:creationId xmlns:p14="http://schemas.microsoft.com/office/powerpoint/2010/main" val="3697043805"/>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73" r:id="rId3"/>
    <p:sldLayoutId id="2147483763" r:id="rId4"/>
    <p:sldLayoutId id="2147483765" r:id="rId5"/>
    <p:sldLayoutId id="2147483766" r:id="rId6"/>
    <p:sldLayoutId id="2147483767" r:id="rId7"/>
    <p:sldLayoutId id="2147483768" r:id="rId8"/>
    <p:sldLayoutId id="2147483776" r:id="rId9"/>
    <p:sldLayoutId id="2147483777" r:id="rId10"/>
    <p:sldLayoutId id="2147483769" r:id="rId11"/>
    <p:sldLayoutId id="2147483775" r:id="rId12"/>
    <p:sldLayoutId id="2147483770" r:id="rId13"/>
    <p:sldLayoutId id="2147483771" r:id="rId14"/>
    <p:sldLayoutId id="2147483772" r:id="rId15"/>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48.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420.png"/><Relationship Id="rId11" Type="http://schemas.openxmlformats.org/officeDocument/2006/relationships/customXml" Target="../ink/ink24.xml"/><Relationship Id="rId5" Type="http://schemas.openxmlformats.org/officeDocument/2006/relationships/customXml" Target="../ink/ink21.xml"/><Relationship Id="rId10" Type="http://schemas.openxmlformats.org/officeDocument/2006/relationships/image" Target="../media/image460.png"/><Relationship Id="rId4" Type="http://schemas.openxmlformats.org/officeDocument/2006/relationships/image" Target="../media/image430.png"/><Relationship Id="rId9" Type="http://schemas.openxmlformats.org/officeDocument/2006/relationships/customXml" Target="../ink/ink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anthc.org/what-we-do/community-environment-and-health/"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customXml" Target="../ink/ink4.xml"/></Relationships>
</file>

<file path=ppt/slides/_rels/slide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380.png"/><Relationship Id="rId18" Type="http://schemas.openxmlformats.org/officeDocument/2006/relationships/customXml" Target="../ink/ink14.xml"/><Relationship Id="rId26" Type="http://schemas.openxmlformats.org/officeDocument/2006/relationships/customXml" Target="../ink/ink18.xml"/><Relationship Id="rId3" Type="http://schemas.openxmlformats.org/officeDocument/2006/relationships/customXml" Target="../ink/ink6.xml"/><Relationship Id="rId21" Type="http://schemas.openxmlformats.org/officeDocument/2006/relationships/image" Target="../media/image42.png"/><Relationship Id="rId12" Type="http://schemas.openxmlformats.org/officeDocument/2006/relationships/customXml" Target="../ink/ink11.xml"/><Relationship Id="rId17" Type="http://schemas.openxmlformats.org/officeDocument/2006/relationships/image" Target="../media/image40.png"/><Relationship Id="rId25" Type="http://schemas.openxmlformats.org/officeDocument/2006/relationships/image" Target="../media/image44.png"/><Relationship Id="rId2" Type="http://schemas.openxmlformats.org/officeDocument/2006/relationships/image" Target="../media/image38.png"/><Relationship Id="rId16" Type="http://schemas.openxmlformats.org/officeDocument/2006/relationships/customXml" Target="../ink/ink13.xml"/><Relationship Id="rId20" Type="http://schemas.openxmlformats.org/officeDocument/2006/relationships/customXml" Target="../ink/ink15.xml"/><Relationship Id="rId29"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customXml" Target="../ink/ink8.xml"/><Relationship Id="rId11" Type="http://schemas.openxmlformats.org/officeDocument/2006/relationships/image" Target="../media/image350.png"/><Relationship Id="rId24" Type="http://schemas.openxmlformats.org/officeDocument/2006/relationships/customXml" Target="../ink/ink17.xml"/><Relationship Id="rId5" Type="http://schemas.openxmlformats.org/officeDocument/2006/relationships/customXml" Target="../ink/ink7.xml"/><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19.xml"/><Relationship Id="rId10" Type="http://schemas.openxmlformats.org/officeDocument/2006/relationships/customXml" Target="../ink/ink10.xml"/><Relationship Id="rId19" Type="http://schemas.openxmlformats.org/officeDocument/2006/relationships/image" Target="../media/image41.png"/><Relationship Id="rId4" Type="http://schemas.openxmlformats.org/officeDocument/2006/relationships/image" Target="../media/image360.png"/><Relationship Id="rId9" Type="http://schemas.openxmlformats.org/officeDocument/2006/relationships/customXml" Target="../ink/ink9.xml"/><Relationship Id="rId14" Type="http://schemas.openxmlformats.org/officeDocument/2006/relationships/customXml" Target="../ink/ink12.xml"/><Relationship Id="rId22" Type="http://schemas.openxmlformats.org/officeDocument/2006/relationships/customXml" Target="../ink/ink16.xml"/><Relationship Id="rId27"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5C142-DCB5-325B-A577-B75BE4EC6EFD}"/>
              </a:ext>
            </a:extLst>
          </p:cNvPr>
          <p:cNvSpPr>
            <a:spLocks noGrp="1"/>
          </p:cNvSpPr>
          <p:nvPr>
            <p:ph type="ctrTitle"/>
          </p:nvPr>
        </p:nvSpPr>
        <p:spPr>
          <a:xfrm>
            <a:off x="290944" y="1081349"/>
            <a:ext cx="9144000" cy="2089151"/>
          </a:xfrm>
        </p:spPr>
        <p:txBody>
          <a:bodyPr>
            <a:normAutofit/>
          </a:bodyPr>
          <a:lstStyle/>
          <a:p>
            <a:r>
              <a:rPr lang="en-US" sz="5400" dirty="0"/>
              <a:t>Tribal Capacity &amp; Training </a:t>
            </a:r>
          </a:p>
        </p:txBody>
      </p:sp>
      <p:sp>
        <p:nvSpPr>
          <p:cNvPr id="3" name="Subtitle 2">
            <a:extLst>
              <a:ext uri="{FF2B5EF4-FFF2-40B4-BE49-F238E27FC236}">
                <a16:creationId xmlns:a16="http://schemas.microsoft.com/office/drawing/2014/main" id="{C2765506-354E-9C01-2418-3C94D6DEC2E5}"/>
              </a:ext>
            </a:extLst>
          </p:cNvPr>
          <p:cNvSpPr>
            <a:spLocks noGrp="1"/>
          </p:cNvSpPr>
          <p:nvPr>
            <p:ph type="subTitle" idx="1"/>
          </p:nvPr>
        </p:nvSpPr>
        <p:spPr>
          <a:xfrm>
            <a:off x="369915" y="3241964"/>
            <a:ext cx="8470668" cy="594360"/>
          </a:xfrm>
        </p:spPr>
        <p:txBody>
          <a:bodyPr>
            <a:noAutofit/>
          </a:bodyPr>
          <a:lstStyle/>
          <a:p>
            <a:r>
              <a:rPr lang="en-US" sz="2800" dirty="0">
                <a:latin typeface="+mj-lt"/>
              </a:rPr>
              <a:t>GAP Statewide Monthly Webinar</a:t>
            </a:r>
          </a:p>
          <a:p>
            <a:r>
              <a:rPr lang="en-US" sz="2800" dirty="0">
                <a:latin typeface="+mj-lt"/>
              </a:rPr>
              <a:t>May 28, 2025</a:t>
            </a:r>
          </a:p>
        </p:txBody>
      </p:sp>
    </p:spTree>
    <p:extLst>
      <p:ext uri="{BB962C8B-B14F-4D97-AF65-F5344CB8AC3E}">
        <p14:creationId xmlns:p14="http://schemas.microsoft.com/office/powerpoint/2010/main" val="45847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253" y="257694"/>
            <a:ext cx="2949178" cy="2468880"/>
          </a:xfrm>
        </p:spPr>
        <p:txBody>
          <a:bodyPr anchor="ctr">
            <a:normAutofit/>
          </a:bodyPr>
          <a:lstStyle/>
          <a:p>
            <a:pPr>
              <a:lnSpc>
                <a:spcPct val="100000"/>
              </a:lnSpc>
            </a:pPr>
            <a:r>
              <a:rPr lang="en-US" dirty="0"/>
              <a:t>Open Discussion /</a:t>
            </a:r>
            <a:br>
              <a:rPr lang="en-US" dirty="0"/>
            </a:br>
            <a:r>
              <a:rPr lang="en-US" dirty="0"/>
              <a:t>Questions</a:t>
            </a:r>
          </a:p>
        </p:txBody>
      </p:sp>
      <p:pic>
        <p:nvPicPr>
          <p:cNvPr id="1026" name="Picture 2" descr="question mar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003" y="1172095"/>
            <a:ext cx="4414058" cy="441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14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B28378-C374-9A2D-87EE-F0A96FA96990}"/>
              </a:ext>
            </a:extLst>
          </p:cNvPr>
          <p:cNvPicPr>
            <a:picLocks noChangeAspect="1"/>
          </p:cNvPicPr>
          <p:nvPr/>
        </p:nvPicPr>
        <p:blipFill>
          <a:blip r:embed="rId2"/>
          <a:stretch>
            <a:fillRect/>
          </a:stretch>
        </p:blipFill>
        <p:spPr>
          <a:xfrm>
            <a:off x="1923097" y="0"/>
            <a:ext cx="529780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E7678B6-8AE3-15A0-5494-CC987FD3CC5A}"/>
                  </a:ext>
                </a:extLst>
              </p14:cNvPr>
              <p14:cNvContentPartPr/>
              <p14:nvPr/>
            </p14:nvContentPartPr>
            <p14:xfrm>
              <a:off x="3212748" y="2220907"/>
              <a:ext cx="2520360" cy="26640"/>
            </p14:xfrm>
          </p:contentPart>
        </mc:Choice>
        <mc:Fallback xmlns="">
          <p:pic>
            <p:nvPicPr>
              <p:cNvPr id="3" name="Ink 2">
                <a:extLst>
                  <a:ext uri="{FF2B5EF4-FFF2-40B4-BE49-F238E27FC236}">
                    <a16:creationId xmlns:a16="http://schemas.microsoft.com/office/drawing/2014/main" id="{0E7678B6-8AE3-15A0-5494-CC987FD3CC5A}"/>
                  </a:ext>
                </a:extLst>
              </p:cNvPr>
              <p:cNvPicPr/>
              <p:nvPr/>
            </p:nvPicPr>
            <p:blipFill>
              <a:blip r:embed="rId4"/>
              <a:stretch>
                <a:fillRect/>
              </a:stretch>
            </p:blipFill>
            <p:spPr>
              <a:xfrm>
                <a:off x="3206628" y="2214787"/>
                <a:ext cx="2532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80BC9B6-DFB1-1511-47E9-5E8F9BDBFBA6}"/>
                  </a:ext>
                </a:extLst>
              </p14:cNvPr>
              <p14:cNvContentPartPr/>
              <p14:nvPr/>
            </p14:nvContentPartPr>
            <p14:xfrm>
              <a:off x="3304803" y="2515627"/>
              <a:ext cx="3557160" cy="102960"/>
            </p14:xfrm>
          </p:contentPart>
        </mc:Choice>
        <mc:Fallback xmlns="">
          <p:pic>
            <p:nvPicPr>
              <p:cNvPr id="4" name="Ink 3">
                <a:extLst>
                  <a:ext uri="{FF2B5EF4-FFF2-40B4-BE49-F238E27FC236}">
                    <a16:creationId xmlns:a16="http://schemas.microsoft.com/office/drawing/2014/main" id="{780BC9B6-DFB1-1511-47E9-5E8F9BDBFBA6}"/>
                  </a:ext>
                </a:extLst>
              </p:cNvPr>
              <p:cNvPicPr/>
              <p:nvPr/>
            </p:nvPicPr>
            <p:blipFill>
              <a:blip r:embed="rId6"/>
              <a:stretch>
                <a:fillRect/>
              </a:stretch>
            </p:blipFill>
            <p:spPr>
              <a:xfrm>
                <a:off x="3298683" y="2509507"/>
                <a:ext cx="3569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85B11423-16F6-CDCB-F455-557E23381C0A}"/>
                  </a:ext>
                </a:extLst>
              </p14:cNvPr>
              <p14:cNvContentPartPr/>
              <p14:nvPr/>
            </p14:nvContentPartPr>
            <p14:xfrm>
              <a:off x="3313443" y="2834227"/>
              <a:ext cx="3764520" cy="86040"/>
            </p14:xfrm>
          </p:contentPart>
        </mc:Choice>
        <mc:Fallback xmlns="">
          <p:pic>
            <p:nvPicPr>
              <p:cNvPr id="5" name="Ink 4">
                <a:extLst>
                  <a:ext uri="{FF2B5EF4-FFF2-40B4-BE49-F238E27FC236}">
                    <a16:creationId xmlns:a16="http://schemas.microsoft.com/office/drawing/2014/main" id="{85B11423-16F6-CDCB-F455-557E23381C0A}"/>
                  </a:ext>
                </a:extLst>
              </p:cNvPr>
              <p:cNvPicPr/>
              <p:nvPr/>
            </p:nvPicPr>
            <p:blipFill>
              <a:blip r:embed="rId8"/>
              <a:stretch>
                <a:fillRect/>
              </a:stretch>
            </p:blipFill>
            <p:spPr>
              <a:xfrm>
                <a:off x="3307323" y="2828107"/>
                <a:ext cx="3776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C65864E-87DB-5AEB-5867-4CFF2293B8CC}"/>
                  </a:ext>
                </a:extLst>
              </p14:cNvPr>
              <p14:cNvContentPartPr/>
              <p14:nvPr/>
            </p14:nvContentPartPr>
            <p14:xfrm>
              <a:off x="3426588" y="3195787"/>
              <a:ext cx="3538800" cy="720"/>
            </p14:xfrm>
          </p:contentPart>
        </mc:Choice>
        <mc:Fallback xmlns="">
          <p:pic>
            <p:nvPicPr>
              <p:cNvPr id="7" name="Ink 6">
                <a:extLst>
                  <a:ext uri="{FF2B5EF4-FFF2-40B4-BE49-F238E27FC236}">
                    <a16:creationId xmlns:a16="http://schemas.microsoft.com/office/drawing/2014/main" id="{BC65864E-87DB-5AEB-5867-4CFF2293B8CC}"/>
                  </a:ext>
                </a:extLst>
              </p:cNvPr>
              <p:cNvPicPr/>
              <p:nvPr/>
            </p:nvPicPr>
            <p:blipFill>
              <a:blip r:embed="rId10"/>
              <a:stretch>
                <a:fillRect/>
              </a:stretch>
            </p:blipFill>
            <p:spPr>
              <a:xfrm>
                <a:off x="3420468" y="3183547"/>
                <a:ext cx="3551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76A6B697-6E4D-0A4E-AEB3-5789C483336B}"/>
                  </a:ext>
                </a:extLst>
              </p14:cNvPr>
              <p14:cNvContentPartPr/>
              <p14:nvPr/>
            </p14:nvContentPartPr>
            <p14:xfrm>
              <a:off x="3512268" y="3475507"/>
              <a:ext cx="3242160" cy="106920"/>
            </p14:xfrm>
          </p:contentPart>
        </mc:Choice>
        <mc:Fallback>
          <p:pic>
            <p:nvPicPr>
              <p:cNvPr id="6" name="Ink 5">
                <a:extLst>
                  <a:ext uri="{FF2B5EF4-FFF2-40B4-BE49-F238E27FC236}">
                    <a16:creationId xmlns:a16="http://schemas.microsoft.com/office/drawing/2014/main" id="{76A6B697-6E4D-0A4E-AEB3-5789C483336B}"/>
                  </a:ext>
                </a:extLst>
              </p:cNvPr>
              <p:cNvPicPr/>
              <p:nvPr/>
            </p:nvPicPr>
            <p:blipFill>
              <a:blip r:embed="rId12"/>
              <a:stretch>
                <a:fillRect/>
              </a:stretch>
            </p:blipFill>
            <p:spPr>
              <a:xfrm>
                <a:off x="3506148" y="3469387"/>
                <a:ext cx="3254400" cy="119160"/>
              </a:xfrm>
              <a:prstGeom prst="rect">
                <a:avLst/>
              </a:prstGeom>
            </p:spPr>
          </p:pic>
        </mc:Fallback>
      </mc:AlternateContent>
    </p:spTree>
    <p:extLst>
      <p:ext uri="{BB962C8B-B14F-4D97-AF65-F5344CB8AC3E}">
        <p14:creationId xmlns:p14="http://schemas.microsoft.com/office/powerpoint/2010/main" val="389224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CD31B-AEBF-B6D3-AE23-312F9FAE6D35}"/>
              </a:ext>
            </a:extLst>
          </p:cNvPr>
          <p:cNvSpPr>
            <a:spLocks noGrp="1"/>
          </p:cNvSpPr>
          <p:nvPr>
            <p:ph type="title"/>
          </p:nvPr>
        </p:nvSpPr>
        <p:spPr/>
        <p:txBody>
          <a:bodyPr/>
          <a:lstStyle/>
          <a:p>
            <a:r>
              <a:rPr lang="en-US" dirty="0"/>
              <a:t>Agenda </a:t>
            </a:r>
          </a:p>
        </p:txBody>
      </p:sp>
      <p:sp>
        <p:nvSpPr>
          <p:cNvPr id="5" name="Content Placeholder 4">
            <a:extLst>
              <a:ext uri="{FF2B5EF4-FFF2-40B4-BE49-F238E27FC236}">
                <a16:creationId xmlns:a16="http://schemas.microsoft.com/office/drawing/2014/main" id="{1E31ED2A-EBD2-6AF9-EF43-C0EDADCE712B}"/>
              </a:ext>
            </a:extLst>
          </p:cNvPr>
          <p:cNvSpPr>
            <a:spLocks noGrp="1"/>
          </p:cNvSpPr>
          <p:nvPr>
            <p:ph idx="1"/>
          </p:nvPr>
        </p:nvSpPr>
        <p:spPr>
          <a:xfrm>
            <a:off x="628650" y="1471353"/>
            <a:ext cx="8166215" cy="5286894"/>
          </a:xfrm>
        </p:spPr>
        <p:txBody>
          <a:bodyPr>
            <a:normAutofit fontScale="92500" lnSpcReduction="10000"/>
          </a:bodyPr>
          <a:lstStyle/>
          <a:p>
            <a:r>
              <a:rPr lang="en-US" dirty="0"/>
              <a:t>Welcome </a:t>
            </a:r>
          </a:p>
          <a:p>
            <a:r>
              <a:rPr lang="en-US" dirty="0"/>
              <a:t>ANTHC Updates </a:t>
            </a:r>
          </a:p>
          <a:p>
            <a:r>
              <a:rPr lang="en-US" dirty="0"/>
              <a:t>EPA Updates</a:t>
            </a:r>
          </a:p>
          <a:p>
            <a:r>
              <a:rPr lang="en-US" b="1" dirty="0">
                <a:solidFill>
                  <a:srgbClr val="FF0000"/>
                </a:solidFill>
              </a:rPr>
              <a:t>Have you completed your Drawdowns?</a:t>
            </a:r>
          </a:p>
          <a:p>
            <a:r>
              <a:rPr lang="en-US" dirty="0"/>
              <a:t>Guests &amp; Presentation: </a:t>
            </a:r>
          </a:p>
          <a:p>
            <a:pPr lvl="1"/>
            <a:r>
              <a:rPr lang="en-US" dirty="0"/>
              <a:t>Santina Gay-EPA GAP Tribal Coordinator/Project Officer</a:t>
            </a:r>
          </a:p>
          <a:p>
            <a:pPr lvl="2"/>
            <a:r>
              <a:rPr lang="en-US" dirty="0"/>
              <a:t>EPA Updates (ASAP updates)</a:t>
            </a:r>
          </a:p>
          <a:p>
            <a:pPr lvl="1"/>
            <a:r>
              <a:rPr lang="en-US" dirty="0"/>
              <a:t>Christopher Lee – TAMS Center</a:t>
            </a:r>
          </a:p>
          <a:p>
            <a:pPr lvl="1"/>
            <a:r>
              <a:rPr lang="en-US" dirty="0"/>
              <a:t>Emma Kramer – AK DNR Division of Forestry and Fire Protection</a:t>
            </a:r>
          </a:p>
          <a:p>
            <a:r>
              <a:rPr lang="en-US" dirty="0"/>
              <a:t>Open Discussion / Questions </a:t>
            </a:r>
          </a:p>
          <a:p>
            <a:r>
              <a:rPr lang="en-US" dirty="0"/>
              <a:t>Next GAP Statewide Call: </a:t>
            </a:r>
          </a:p>
          <a:p>
            <a:pPr marL="457200" lvl="1" indent="0">
              <a:buNone/>
            </a:pPr>
            <a:r>
              <a:rPr lang="en-US" dirty="0"/>
              <a:t>June 18, 2025, 1:00 pm-2:30 pm (Solid Waste)</a:t>
            </a:r>
          </a:p>
        </p:txBody>
      </p:sp>
    </p:spTree>
    <p:extLst>
      <p:ext uri="{BB962C8B-B14F-4D97-AF65-F5344CB8AC3E}">
        <p14:creationId xmlns:p14="http://schemas.microsoft.com/office/powerpoint/2010/main" val="419279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ANTHC </a:t>
            </a:r>
          </a:p>
        </p:txBody>
      </p:sp>
      <p:sp>
        <p:nvSpPr>
          <p:cNvPr id="3" name="Content Placeholder 2"/>
          <p:cNvSpPr>
            <a:spLocks noGrp="1"/>
          </p:cNvSpPr>
          <p:nvPr>
            <p:ph idx="1"/>
          </p:nvPr>
        </p:nvSpPr>
        <p:spPr>
          <a:xfrm>
            <a:off x="3887391" y="570452"/>
            <a:ext cx="4629150" cy="5290600"/>
          </a:xfrm>
        </p:spPr>
        <p:txBody>
          <a:bodyPr>
            <a:normAutofit/>
          </a:bodyPr>
          <a:lstStyle/>
          <a:p>
            <a:pPr marL="0" indent="0">
              <a:buNone/>
            </a:pPr>
            <a:endParaRPr lang="en-US" dirty="0">
              <a:latin typeface="+mj-lt"/>
            </a:endParaRPr>
          </a:p>
          <a:p>
            <a:r>
              <a:rPr lang="en-US" dirty="0">
                <a:latin typeface="+mj-lt"/>
              </a:rPr>
              <a:t>Resource Opportunities </a:t>
            </a:r>
          </a:p>
          <a:p>
            <a:r>
              <a:rPr lang="en-US" dirty="0">
                <a:hlinkClick r:id="rId2"/>
              </a:rPr>
              <a:t>Community Environment &amp; Health | Alaska Native Tribal Health Consortium</a:t>
            </a:r>
            <a:endParaRPr lang="en-US" dirty="0">
              <a:latin typeface="+mj-lt"/>
            </a:endParaRPr>
          </a:p>
          <a:p>
            <a:r>
              <a:rPr lang="en-US" dirty="0">
                <a:latin typeface="+mj-lt"/>
              </a:rPr>
              <a:t>Training Opportunities </a:t>
            </a:r>
          </a:p>
          <a:p>
            <a:pPr marL="457200" lvl="1" indent="0">
              <a:buNone/>
            </a:pPr>
            <a:endParaRPr lang="en-US" sz="1600" dirty="0">
              <a:latin typeface="+mj-lt"/>
            </a:endParaRPr>
          </a:p>
          <a:p>
            <a:endParaRPr lang="en-US" dirty="0">
              <a:latin typeface="+mj-lt"/>
            </a:endParaRPr>
          </a:p>
        </p:txBody>
      </p:sp>
      <p:sp>
        <p:nvSpPr>
          <p:cNvPr id="4" name="Text Placeholder 3"/>
          <p:cNvSpPr>
            <a:spLocks noGrp="1"/>
          </p:cNvSpPr>
          <p:nvPr>
            <p:ph type="body" sz="half" idx="2"/>
          </p:nvPr>
        </p:nvSpPr>
        <p:spPr/>
        <p:txBody>
          <a:bodyPr/>
          <a:lstStyle/>
          <a:p>
            <a:r>
              <a:rPr lang="en-US" dirty="0">
                <a:latin typeface="+mj-lt"/>
              </a:rPr>
              <a:t>Tribal Capacity &amp; Training Updates </a:t>
            </a:r>
          </a:p>
        </p:txBody>
      </p:sp>
    </p:spTree>
    <p:extLst>
      <p:ext uri="{BB962C8B-B14F-4D97-AF65-F5344CB8AC3E}">
        <p14:creationId xmlns:p14="http://schemas.microsoft.com/office/powerpoint/2010/main" val="185441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9FF6-F626-D0EB-8461-4486656EE60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485A6BF-D564-7ADF-1F24-8029087DD00C}"/>
              </a:ext>
            </a:extLst>
          </p:cNvPr>
          <p:cNvPicPr>
            <a:picLocks noGrp="1" noChangeAspect="1"/>
          </p:cNvPicPr>
          <p:nvPr>
            <p:ph idx="1"/>
          </p:nvPr>
        </p:nvPicPr>
        <p:blipFill>
          <a:blip r:embed="rId2"/>
          <a:stretch>
            <a:fillRect/>
          </a:stretch>
        </p:blipFill>
        <p:spPr>
          <a:xfrm>
            <a:off x="437323" y="365126"/>
            <a:ext cx="8322364" cy="6127747"/>
          </a:xfrm>
          <a:prstGeom prst="rect">
            <a:avLst/>
          </a:prstGeom>
        </p:spPr>
      </p:pic>
    </p:spTree>
    <p:extLst>
      <p:ext uri="{BB962C8B-B14F-4D97-AF65-F5344CB8AC3E}">
        <p14:creationId xmlns:p14="http://schemas.microsoft.com/office/powerpoint/2010/main" val="326739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6EAF9-DDD7-0514-4C87-08EA458784F0}"/>
              </a:ext>
            </a:extLst>
          </p:cNvPr>
          <p:cNvPicPr>
            <a:picLocks noChangeAspect="1"/>
          </p:cNvPicPr>
          <p:nvPr/>
        </p:nvPicPr>
        <p:blipFill>
          <a:blip r:embed="rId2"/>
          <a:stretch>
            <a:fillRect/>
          </a:stretch>
        </p:blipFill>
        <p:spPr>
          <a:xfrm>
            <a:off x="1923097" y="0"/>
            <a:ext cx="529780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BCD66E5-6358-3CA0-F148-AE7131F7A0F9}"/>
                  </a:ext>
                </a:extLst>
              </p14:cNvPr>
              <p14:cNvContentPartPr/>
              <p14:nvPr/>
            </p14:nvContentPartPr>
            <p14:xfrm>
              <a:off x="3230028" y="2211187"/>
              <a:ext cx="2265840" cy="79920"/>
            </p14:xfrm>
          </p:contentPart>
        </mc:Choice>
        <mc:Fallback xmlns="">
          <p:pic>
            <p:nvPicPr>
              <p:cNvPr id="3" name="Ink 2">
                <a:extLst>
                  <a:ext uri="{FF2B5EF4-FFF2-40B4-BE49-F238E27FC236}">
                    <a16:creationId xmlns:a16="http://schemas.microsoft.com/office/drawing/2014/main" id="{4BCD66E5-6358-3CA0-F148-AE7131F7A0F9}"/>
                  </a:ext>
                </a:extLst>
              </p:cNvPr>
              <p:cNvPicPr/>
              <p:nvPr/>
            </p:nvPicPr>
            <p:blipFill>
              <a:blip r:embed="rId4"/>
              <a:stretch>
                <a:fillRect/>
              </a:stretch>
            </p:blipFill>
            <p:spPr>
              <a:xfrm>
                <a:off x="3223908" y="2205067"/>
                <a:ext cx="2278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B3865FE-786B-B379-7961-9F04752F500F}"/>
                  </a:ext>
                </a:extLst>
              </p14:cNvPr>
              <p14:cNvContentPartPr/>
              <p14:nvPr/>
            </p14:nvContentPartPr>
            <p14:xfrm>
              <a:off x="3346563" y="2566387"/>
              <a:ext cx="3474720" cy="27000"/>
            </p14:xfrm>
          </p:contentPart>
        </mc:Choice>
        <mc:Fallback xmlns="">
          <p:pic>
            <p:nvPicPr>
              <p:cNvPr id="4" name="Ink 3">
                <a:extLst>
                  <a:ext uri="{FF2B5EF4-FFF2-40B4-BE49-F238E27FC236}">
                    <a16:creationId xmlns:a16="http://schemas.microsoft.com/office/drawing/2014/main" id="{CB3865FE-786B-B379-7961-9F04752F500F}"/>
                  </a:ext>
                </a:extLst>
              </p:cNvPr>
              <p:cNvPicPr/>
              <p:nvPr/>
            </p:nvPicPr>
            <p:blipFill>
              <a:blip r:embed="rId6"/>
              <a:stretch>
                <a:fillRect/>
              </a:stretch>
            </p:blipFill>
            <p:spPr>
              <a:xfrm>
                <a:off x="3340443" y="2560267"/>
                <a:ext cx="3486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9FA83958-9A17-E632-EE01-590CA1AFFDE8}"/>
                  </a:ext>
                </a:extLst>
              </p14:cNvPr>
              <p14:cNvContentPartPr/>
              <p14:nvPr/>
            </p14:nvContentPartPr>
            <p14:xfrm>
              <a:off x="3296523" y="2817307"/>
              <a:ext cx="3756600" cy="110880"/>
            </p14:xfrm>
          </p:contentPart>
        </mc:Choice>
        <mc:Fallback xmlns="">
          <p:pic>
            <p:nvPicPr>
              <p:cNvPr id="5" name="Ink 4">
                <a:extLst>
                  <a:ext uri="{FF2B5EF4-FFF2-40B4-BE49-F238E27FC236}">
                    <a16:creationId xmlns:a16="http://schemas.microsoft.com/office/drawing/2014/main" id="{9FA83958-9A17-E632-EE01-590CA1AFFDE8}"/>
                  </a:ext>
                </a:extLst>
              </p:cNvPr>
              <p:cNvPicPr/>
              <p:nvPr/>
            </p:nvPicPr>
            <p:blipFill>
              <a:blip r:embed="rId8"/>
              <a:stretch>
                <a:fillRect/>
              </a:stretch>
            </p:blipFill>
            <p:spPr>
              <a:xfrm>
                <a:off x="3290403" y="2811187"/>
                <a:ext cx="376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8C3FBAD2-4FD1-456D-6E29-6CBBB874FA20}"/>
                  </a:ext>
                </a:extLst>
              </p14:cNvPr>
              <p14:cNvContentPartPr/>
              <p14:nvPr/>
            </p14:nvContentPartPr>
            <p14:xfrm>
              <a:off x="3366828" y="3118027"/>
              <a:ext cx="3575880" cy="139680"/>
            </p14:xfrm>
          </p:contentPart>
        </mc:Choice>
        <mc:Fallback xmlns="">
          <p:pic>
            <p:nvPicPr>
              <p:cNvPr id="6" name="Ink 5">
                <a:extLst>
                  <a:ext uri="{FF2B5EF4-FFF2-40B4-BE49-F238E27FC236}">
                    <a16:creationId xmlns:a16="http://schemas.microsoft.com/office/drawing/2014/main" id="{8C3FBAD2-4FD1-456D-6E29-6CBBB874FA20}"/>
                  </a:ext>
                </a:extLst>
              </p:cNvPr>
              <p:cNvPicPr/>
              <p:nvPr/>
            </p:nvPicPr>
            <p:blipFill>
              <a:blip r:embed="rId10"/>
              <a:stretch>
                <a:fillRect/>
              </a:stretch>
            </p:blipFill>
            <p:spPr>
              <a:xfrm>
                <a:off x="3360708" y="3111907"/>
                <a:ext cx="3588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6C87B6F7-0AC7-65A8-8915-23A620021BA2}"/>
                  </a:ext>
                </a:extLst>
              </p14:cNvPr>
              <p14:cNvContentPartPr/>
              <p14:nvPr/>
            </p14:nvContentPartPr>
            <p14:xfrm>
              <a:off x="3546108" y="3469387"/>
              <a:ext cx="3162600" cy="68400"/>
            </p14:xfrm>
          </p:contentPart>
        </mc:Choice>
        <mc:Fallback>
          <p:pic>
            <p:nvPicPr>
              <p:cNvPr id="8" name="Ink 7">
                <a:extLst>
                  <a:ext uri="{FF2B5EF4-FFF2-40B4-BE49-F238E27FC236}">
                    <a16:creationId xmlns:a16="http://schemas.microsoft.com/office/drawing/2014/main" id="{6C87B6F7-0AC7-65A8-8915-23A620021BA2}"/>
                  </a:ext>
                </a:extLst>
              </p:cNvPr>
              <p:cNvPicPr/>
              <p:nvPr/>
            </p:nvPicPr>
            <p:blipFill>
              <a:blip r:embed="rId12"/>
              <a:stretch>
                <a:fillRect/>
              </a:stretch>
            </p:blipFill>
            <p:spPr>
              <a:xfrm>
                <a:off x="3539988" y="3463267"/>
                <a:ext cx="3174840" cy="80640"/>
              </a:xfrm>
              <a:prstGeom prst="rect">
                <a:avLst/>
              </a:prstGeom>
            </p:spPr>
          </p:pic>
        </mc:Fallback>
      </mc:AlternateContent>
    </p:spTree>
    <p:extLst>
      <p:ext uri="{BB962C8B-B14F-4D97-AF65-F5344CB8AC3E}">
        <p14:creationId xmlns:p14="http://schemas.microsoft.com/office/powerpoint/2010/main" val="73682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98F4362-F335-6B0E-D8D6-A633A15171C9}"/>
              </a:ext>
            </a:extLst>
          </p:cNvPr>
          <p:cNvPicPr>
            <a:picLocks noGrp="1" noChangeAspect="1"/>
          </p:cNvPicPr>
          <p:nvPr>
            <p:ph idx="1"/>
          </p:nvPr>
        </p:nvPicPr>
        <p:blipFill>
          <a:blip r:embed="rId2"/>
          <a:stretch>
            <a:fillRect/>
          </a:stretch>
        </p:blipFill>
        <p:spPr>
          <a:xfrm>
            <a:off x="2146660" y="288924"/>
            <a:ext cx="4709540" cy="598487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3E2AD3E-7819-5ACB-0D6A-21E66075E0C0}"/>
                  </a:ext>
                </a:extLst>
              </p14:cNvPr>
              <p14:cNvContentPartPr/>
              <p14:nvPr/>
            </p14:nvContentPartPr>
            <p14:xfrm>
              <a:off x="217803" y="2474554"/>
              <a:ext cx="360" cy="360"/>
            </p14:xfrm>
          </p:contentPart>
        </mc:Choice>
        <mc:Fallback xmlns="">
          <p:pic>
            <p:nvPicPr>
              <p:cNvPr id="6" name="Ink 5">
                <a:extLst>
                  <a:ext uri="{FF2B5EF4-FFF2-40B4-BE49-F238E27FC236}">
                    <a16:creationId xmlns:a16="http://schemas.microsoft.com/office/drawing/2014/main" id="{93E2AD3E-7819-5ACB-0D6A-21E66075E0C0}"/>
                  </a:ext>
                </a:extLst>
              </p:cNvPr>
              <p:cNvPicPr/>
              <p:nvPr/>
            </p:nvPicPr>
            <p:blipFill>
              <a:blip r:embed="rId4"/>
              <a:stretch>
                <a:fillRect/>
              </a:stretch>
            </p:blipFill>
            <p:spPr>
              <a:xfrm>
                <a:off x="211683" y="24684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2EA52391-9CE5-5B6B-DC0B-FE2F213D4A4F}"/>
                  </a:ext>
                </a:extLst>
              </p14:cNvPr>
              <p14:cNvContentPartPr/>
              <p14:nvPr/>
            </p14:nvContentPartPr>
            <p14:xfrm>
              <a:off x="-377637" y="2298154"/>
              <a:ext cx="360" cy="360"/>
            </p14:xfrm>
          </p:contentPart>
        </mc:Choice>
        <mc:Fallback xmlns="">
          <p:pic>
            <p:nvPicPr>
              <p:cNvPr id="7" name="Ink 6">
                <a:extLst>
                  <a:ext uri="{FF2B5EF4-FFF2-40B4-BE49-F238E27FC236}">
                    <a16:creationId xmlns:a16="http://schemas.microsoft.com/office/drawing/2014/main" id="{2EA52391-9CE5-5B6B-DC0B-FE2F213D4A4F}"/>
                  </a:ext>
                </a:extLst>
              </p:cNvPr>
              <p:cNvPicPr/>
              <p:nvPr/>
            </p:nvPicPr>
            <p:blipFill>
              <a:blip r:embed="rId4"/>
              <a:stretch>
                <a:fillRect/>
              </a:stretch>
            </p:blipFill>
            <p:spPr>
              <a:xfrm>
                <a:off x="-383757" y="22920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8DF9268-7DD3-7A58-EE73-9D106164D817}"/>
                  </a:ext>
                </a:extLst>
              </p14:cNvPr>
              <p14:cNvContentPartPr/>
              <p14:nvPr/>
            </p14:nvContentPartPr>
            <p14:xfrm>
              <a:off x="-463317" y="2298154"/>
              <a:ext cx="52200" cy="20520"/>
            </p14:xfrm>
          </p:contentPart>
        </mc:Choice>
        <mc:Fallback xmlns="">
          <p:pic>
            <p:nvPicPr>
              <p:cNvPr id="8" name="Ink 7">
                <a:extLst>
                  <a:ext uri="{FF2B5EF4-FFF2-40B4-BE49-F238E27FC236}">
                    <a16:creationId xmlns:a16="http://schemas.microsoft.com/office/drawing/2014/main" id="{B8DF9268-7DD3-7A58-EE73-9D106164D817}"/>
                  </a:ext>
                </a:extLst>
              </p:cNvPr>
              <p:cNvPicPr/>
              <p:nvPr/>
            </p:nvPicPr>
            <p:blipFill>
              <a:blip r:embed="rId8"/>
              <a:stretch>
                <a:fillRect/>
              </a:stretch>
            </p:blipFill>
            <p:spPr>
              <a:xfrm>
                <a:off x="-469437" y="2292034"/>
                <a:ext cx="64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132E01B-F739-3578-F985-F5B2D912A854}"/>
                  </a:ext>
                </a:extLst>
              </p14:cNvPr>
              <p14:cNvContentPartPr/>
              <p14:nvPr/>
            </p14:nvContentPartPr>
            <p14:xfrm>
              <a:off x="-470157" y="2298154"/>
              <a:ext cx="360" cy="360"/>
            </p14:xfrm>
          </p:contentPart>
        </mc:Choice>
        <mc:Fallback xmlns="">
          <p:pic>
            <p:nvPicPr>
              <p:cNvPr id="9" name="Ink 8">
                <a:extLst>
                  <a:ext uri="{FF2B5EF4-FFF2-40B4-BE49-F238E27FC236}">
                    <a16:creationId xmlns:a16="http://schemas.microsoft.com/office/drawing/2014/main" id="{4132E01B-F739-3578-F985-F5B2D912A854}"/>
                  </a:ext>
                </a:extLst>
              </p:cNvPr>
              <p:cNvPicPr/>
              <p:nvPr/>
            </p:nvPicPr>
            <p:blipFill>
              <a:blip r:embed="rId4"/>
              <a:stretch>
                <a:fillRect/>
              </a:stretch>
            </p:blipFill>
            <p:spPr>
              <a:xfrm>
                <a:off x="-476277" y="229203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739A9675-4646-61EB-851F-70082CA8C5F9}"/>
                  </a:ext>
                </a:extLst>
              </p14:cNvPr>
              <p14:cNvContentPartPr/>
              <p14:nvPr/>
            </p14:nvContentPartPr>
            <p14:xfrm>
              <a:off x="2845548" y="2554345"/>
              <a:ext cx="2999160" cy="78480"/>
            </p14:xfrm>
          </p:contentPart>
        </mc:Choice>
        <mc:Fallback xmlns="">
          <p:pic>
            <p:nvPicPr>
              <p:cNvPr id="2" name="Ink 1">
                <a:extLst>
                  <a:ext uri="{FF2B5EF4-FFF2-40B4-BE49-F238E27FC236}">
                    <a16:creationId xmlns:a16="http://schemas.microsoft.com/office/drawing/2014/main" id="{739A9675-4646-61EB-851F-70082CA8C5F9}"/>
                  </a:ext>
                </a:extLst>
              </p:cNvPr>
              <p:cNvPicPr/>
              <p:nvPr/>
            </p:nvPicPr>
            <p:blipFill>
              <a:blip r:embed="rId11"/>
              <a:stretch>
                <a:fillRect/>
              </a:stretch>
            </p:blipFill>
            <p:spPr>
              <a:xfrm>
                <a:off x="2839428" y="2548225"/>
                <a:ext cx="3011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44137DF7-6C7C-7932-A440-ED4C683C1E6F}"/>
                  </a:ext>
                </a:extLst>
              </p14:cNvPr>
              <p14:cNvContentPartPr/>
              <p14:nvPr/>
            </p14:nvContentPartPr>
            <p14:xfrm>
              <a:off x="4580388" y="2555065"/>
              <a:ext cx="1865520" cy="460800"/>
            </p14:xfrm>
          </p:contentPart>
        </mc:Choice>
        <mc:Fallback xmlns="">
          <p:pic>
            <p:nvPicPr>
              <p:cNvPr id="3" name="Ink 2">
                <a:extLst>
                  <a:ext uri="{FF2B5EF4-FFF2-40B4-BE49-F238E27FC236}">
                    <a16:creationId xmlns:a16="http://schemas.microsoft.com/office/drawing/2014/main" id="{44137DF7-6C7C-7932-A440-ED4C683C1E6F}"/>
                  </a:ext>
                </a:extLst>
              </p:cNvPr>
              <p:cNvPicPr/>
              <p:nvPr/>
            </p:nvPicPr>
            <p:blipFill>
              <a:blip r:embed="rId13"/>
              <a:stretch>
                <a:fillRect/>
              </a:stretch>
            </p:blipFill>
            <p:spPr>
              <a:xfrm>
                <a:off x="4574268" y="2548945"/>
                <a:ext cx="18777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5EF90C58-55E1-FE42-F5D9-D9F81916A017}"/>
                  </a:ext>
                </a:extLst>
              </p14:cNvPr>
              <p14:cNvContentPartPr/>
              <p14:nvPr/>
            </p14:nvContentPartPr>
            <p14:xfrm>
              <a:off x="4580388" y="2598985"/>
              <a:ext cx="1591560" cy="469080"/>
            </p14:xfrm>
          </p:contentPart>
        </mc:Choice>
        <mc:Fallback xmlns="">
          <p:pic>
            <p:nvPicPr>
              <p:cNvPr id="4" name="Ink 3">
                <a:extLst>
                  <a:ext uri="{FF2B5EF4-FFF2-40B4-BE49-F238E27FC236}">
                    <a16:creationId xmlns:a16="http://schemas.microsoft.com/office/drawing/2014/main" id="{5EF90C58-55E1-FE42-F5D9-D9F81916A017}"/>
                  </a:ext>
                </a:extLst>
              </p:cNvPr>
              <p:cNvPicPr/>
              <p:nvPr/>
            </p:nvPicPr>
            <p:blipFill>
              <a:blip r:embed="rId15"/>
              <a:stretch>
                <a:fillRect/>
              </a:stretch>
            </p:blipFill>
            <p:spPr>
              <a:xfrm>
                <a:off x="4574268" y="2592865"/>
                <a:ext cx="1603800" cy="481320"/>
              </a:xfrm>
              <a:prstGeom prst="rect">
                <a:avLst/>
              </a:prstGeom>
            </p:spPr>
          </p:pic>
        </mc:Fallback>
      </mc:AlternateContent>
      <p:grpSp>
        <p:nvGrpSpPr>
          <p:cNvPr id="14" name="Group 13">
            <a:extLst>
              <a:ext uri="{FF2B5EF4-FFF2-40B4-BE49-F238E27FC236}">
                <a16:creationId xmlns:a16="http://schemas.microsoft.com/office/drawing/2014/main" id="{A586CE7F-D655-1338-BAA2-A27BB506AE4F}"/>
              </a:ext>
            </a:extLst>
          </p:cNvPr>
          <p:cNvGrpSpPr/>
          <p:nvPr/>
        </p:nvGrpSpPr>
        <p:grpSpPr>
          <a:xfrm>
            <a:off x="2826723" y="3269434"/>
            <a:ext cx="3873960" cy="641520"/>
            <a:chOff x="2826723" y="3269434"/>
            <a:chExt cx="3873960" cy="641520"/>
          </a:xfrm>
        </p:grpSpPr>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E1DE2ACE-923D-A16D-5CA1-1AF5128FF3AB}"/>
                    </a:ext>
                  </a:extLst>
                </p14:cNvPr>
                <p14:cNvContentPartPr/>
                <p14:nvPr/>
              </p14:nvContentPartPr>
              <p14:xfrm>
                <a:off x="2826723" y="3420994"/>
                <a:ext cx="1316880" cy="94320"/>
              </p14:xfrm>
            </p:contentPart>
          </mc:Choice>
          <mc:Fallback xmlns="">
            <p:pic>
              <p:nvPicPr>
                <p:cNvPr id="5" name="Ink 4">
                  <a:extLst>
                    <a:ext uri="{FF2B5EF4-FFF2-40B4-BE49-F238E27FC236}">
                      <a16:creationId xmlns:a16="http://schemas.microsoft.com/office/drawing/2014/main" id="{E1DE2ACE-923D-A16D-5CA1-1AF5128FF3AB}"/>
                    </a:ext>
                  </a:extLst>
                </p:cNvPr>
                <p:cNvPicPr/>
                <p:nvPr/>
              </p:nvPicPr>
              <p:blipFill>
                <a:blip r:embed="rId17"/>
                <a:stretch>
                  <a:fillRect/>
                </a:stretch>
              </p:blipFill>
              <p:spPr>
                <a:xfrm>
                  <a:off x="2820603" y="3414874"/>
                  <a:ext cx="1329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5A76173C-239C-C755-6F0D-19AA918AB9FB}"/>
                    </a:ext>
                  </a:extLst>
                </p14:cNvPr>
                <p14:cNvContentPartPr/>
                <p14:nvPr/>
              </p14:nvContentPartPr>
              <p14:xfrm>
                <a:off x="4554723" y="3288154"/>
                <a:ext cx="2145960" cy="622800"/>
              </p14:xfrm>
            </p:contentPart>
          </mc:Choice>
          <mc:Fallback xmlns="">
            <p:pic>
              <p:nvPicPr>
                <p:cNvPr id="11" name="Ink 10">
                  <a:extLst>
                    <a:ext uri="{FF2B5EF4-FFF2-40B4-BE49-F238E27FC236}">
                      <a16:creationId xmlns:a16="http://schemas.microsoft.com/office/drawing/2014/main" id="{5A76173C-239C-C755-6F0D-19AA918AB9FB}"/>
                    </a:ext>
                  </a:extLst>
                </p:cNvPr>
                <p:cNvPicPr/>
                <p:nvPr/>
              </p:nvPicPr>
              <p:blipFill>
                <a:blip r:embed="rId19"/>
                <a:stretch>
                  <a:fillRect/>
                </a:stretch>
              </p:blipFill>
              <p:spPr>
                <a:xfrm>
                  <a:off x="4548603" y="3282034"/>
                  <a:ext cx="215820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824794C-46F1-3659-F451-4B3E538BBE1F}"/>
                    </a:ext>
                  </a:extLst>
                </p14:cNvPr>
                <p14:cNvContentPartPr/>
                <p14:nvPr/>
              </p14:nvContentPartPr>
              <p14:xfrm>
                <a:off x="4718883" y="3269434"/>
                <a:ext cx="1958760" cy="564120"/>
              </p14:xfrm>
            </p:contentPart>
          </mc:Choice>
          <mc:Fallback xmlns="">
            <p:pic>
              <p:nvPicPr>
                <p:cNvPr id="13" name="Ink 12">
                  <a:extLst>
                    <a:ext uri="{FF2B5EF4-FFF2-40B4-BE49-F238E27FC236}">
                      <a16:creationId xmlns:a16="http://schemas.microsoft.com/office/drawing/2014/main" id="{4824794C-46F1-3659-F451-4B3E538BBE1F}"/>
                    </a:ext>
                  </a:extLst>
                </p:cNvPr>
                <p:cNvPicPr/>
                <p:nvPr/>
              </p:nvPicPr>
              <p:blipFill>
                <a:blip r:embed="rId21"/>
                <a:stretch>
                  <a:fillRect/>
                </a:stretch>
              </p:blipFill>
              <p:spPr>
                <a:xfrm>
                  <a:off x="4712763" y="3263314"/>
                  <a:ext cx="1971000" cy="576360"/>
                </a:xfrm>
                <a:prstGeom prst="rect">
                  <a:avLst/>
                </a:prstGeom>
              </p:spPr>
            </p:pic>
          </mc:Fallback>
        </mc:AlternateContent>
      </p:grpSp>
      <p:grpSp>
        <p:nvGrpSpPr>
          <p:cNvPr id="19" name="Group 18">
            <a:extLst>
              <a:ext uri="{FF2B5EF4-FFF2-40B4-BE49-F238E27FC236}">
                <a16:creationId xmlns:a16="http://schemas.microsoft.com/office/drawing/2014/main" id="{CA7FB73D-2299-BFD7-9A09-35BD30BC251B}"/>
              </a:ext>
            </a:extLst>
          </p:cNvPr>
          <p:cNvGrpSpPr/>
          <p:nvPr/>
        </p:nvGrpSpPr>
        <p:grpSpPr>
          <a:xfrm>
            <a:off x="2871108" y="4092625"/>
            <a:ext cx="3845880" cy="631440"/>
            <a:chOff x="2871108" y="4092625"/>
            <a:chExt cx="3845880" cy="631440"/>
          </a:xfrm>
        </p:grpSpPr>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D0025941-49A5-AFAF-C58F-F0D3E55E88B5}"/>
                    </a:ext>
                  </a:extLst>
                </p14:cNvPr>
                <p14:cNvContentPartPr/>
                <p14:nvPr/>
              </p14:nvContentPartPr>
              <p14:xfrm>
                <a:off x="2888028" y="4193065"/>
                <a:ext cx="1175400" cy="37080"/>
              </p14:xfrm>
            </p:contentPart>
          </mc:Choice>
          <mc:Fallback>
            <p:pic>
              <p:nvPicPr>
                <p:cNvPr id="12" name="Ink 11">
                  <a:extLst>
                    <a:ext uri="{FF2B5EF4-FFF2-40B4-BE49-F238E27FC236}">
                      <a16:creationId xmlns:a16="http://schemas.microsoft.com/office/drawing/2014/main" id="{D0025941-49A5-AFAF-C58F-F0D3E55E88B5}"/>
                    </a:ext>
                  </a:extLst>
                </p:cNvPr>
                <p:cNvPicPr/>
                <p:nvPr/>
              </p:nvPicPr>
              <p:blipFill>
                <a:blip r:embed="rId23"/>
                <a:stretch>
                  <a:fillRect/>
                </a:stretch>
              </p:blipFill>
              <p:spPr>
                <a:xfrm>
                  <a:off x="2881908" y="4186945"/>
                  <a:ext cx="11876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76E40B8D-3DFB-AE2D-E5A5-524E6AA4F291}"/>
                    </a:ext>
                  </a:extLst>
                </p14:cNvPr>
                <p14:cNvContentPartPr/>
                <p14:nvPr/>
              </p14:nvContentPartPr>
              <p14:xfrm>
                <a:off x="2871108" y="4383145"/>
                <a:ext cx="554760" cy="68760"/>
              </p14:xfrm>
            </p:contentPart>
          </mc:Choice>
          <mc:Fallback>
            <p:pic>
              <p:nvPicPr>
                <p:cNvPr id="15" name="Ink 14">
                  <a:extLst>
                    <a:ext uri="{FF2B5EF4-FFF2-40B4-BE49-F238E27FC236}">
                      <a16:creationId xmlns:a16="http://schemas.microsoft.com/office/drawing/2014/main" id="{76E40B8D-3DFB-AE2D-E5A5-524E6AA4F291}"/>
                    </a:ext>
                  </a:extLst>
                </p:cNvPr>
                <p:cNvPicPr/>
                <p:nvPr/>
              </p:nvPicPr>
              <p:blipFill>
                <a:blip r:embed="rId25"/>
                <a:stretch>
                  <a:fillRect/>
                </a:stretch>
              </p:blipFill>
              <p:spPr>
                <a:xfrm>
                  <a:off x="2864988" y="4377025"/>
                  <a:ext cx="567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44D9DA91-CE7B-2951-6D9A-1B371FC6AB35}"/>
                    </a:ext>
                  </a:extLst>
                </p14:cNvPr>
                <p14:cNvContentPartPr/>
                <p14:nvPr/>
              </p14:nvContentPartPr>
              <p14:xfrm>
                <a:off x="4580388" y="4136185"/>
                <a:ext cx="2053080" cy="484200"/>
              </p14:xfrm>
            </p:contentPart>
          </mc:Choice>
          <mc:Fallback>
            <p:pic>
              <p:nvPicPr>
                <p:cNvPr id="16" name="Ink 15">
                  <a:extLst>
                    <a:ext uri="{FF2B5EF4-FFF2-40B4-BE49-F238E27FC236}">
                      <a16:creationId xmlns:a16="http://schemas.microsoft.com/office/drawing/2014/main" id="{44D9DA91-CE7B-2951-6D9A-1B371FC6AB35}"/>
                    </a:ext>
                  </a:extLst>
                </p:cNvPr>
                <p:cNvPicPr/>
                <p:nvPr/>
              </p:nvPicPr>
              <p:blipFill>
                <a:blip r:embed="rId27"/>
                <a:stretch>
                  <a:fillRect/>
                </a:stretch>
              </p:blipFill>
              <p:spPr>
                <a:xfrm>
                  <a:off x="4574268" y="4130065"/>
                  <a:ext cx="206532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9C31DA3-3F95-3623-B74E-8FD5B2A40155}"/>
                    </a:ext>
                  </a:extLst>
                </p14:cNvPr>
                <p14:cNvContentPartPr/>
                <p14:nvPr/>
              </p14:nvContentPartPr>
              <p14:xfrm>
                <a:off x="4711788" y="4092625"/>
                <a:ext cx="2005200" cy="631440"/>
              </p14:xfrm>
            </p:contentPart>
          </mc:Choice>
          <mc:Fallback>
            <p:pic>
              <p:nvPicPr>
                <p:cNvPr id="18" name="Ink 17">
                  <a:extLst>
                    <a:ext uri="{FF2B5EF4-FFF2-40B4-BE49-F238E27FC236}">
                      <a16:creationId xmlns:a16="http://schemas.microsoft.com/office/drawing/2014/main" id="{99C31DA3-3F95-3623-B74E-8FD5B2A40155}"/>
                    </a:ext>
                  </a:extLst>
                </p:cNvPr>
                <p:cNvPicPr/>
                <p:nvPr/>
              </p:nvPicPr>
              <p:blipFill>
                <a:blip r:embed="rId29"/>
                <a:stretch>
                  <a:fillRect/>
                </a:stretch>
              </p:blipFill>
              <p:spPr>
                <a:xfrm>
                  <a:off x="4705668" y="4086505"/>
                  <a:ext cx="2017440" cy="643680"/>
                </a:xfrm>
                <a:prstGeom prst="rect">
                  <a:avLst/>
                </a:prstGeom>
              </p:spPr>
            </p:pic>
          </mc:Fallback>
        </mc:AlternateContent>
      </p:grpSp>
    </p:spTree>
    <p:extLst>
      <p:ext uri="{BB962C8B-B14F-4D97-AF65-F5344CB8AC3E}">
        <p14:creationId xmlns:p14="http://schemas.microsoft.com/office/powerpoint/2010/main" val="111255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E5CF-04BB-4B6A-0F76-30621F1B1AFA}"/>
              </a:ext>
            </a:extLst>
          </p:cNvPr>
          <p:cNvSpPr>
            <a:spLocks noGrp="1"/>
          </p:cNvSpPr>
          <p:nvPr>
            <p:ph type="title"/>
          </p:nvPr>
        </p:nvSpPr>
        <p:spPr/>
        <p:txBody>
          <a:bodyPr/>
          <a:lstStyle/>
          <a:p>
            <a:pPr algn="ctr"/>
            <a:r>
              <a:rPr lang="en-US" dirty="0"/>
              <a:t>ANTHC Tribal Capacity &amp; Training </a:t>
            </a:r>
            <a:br>
              <a:rPr lang="en-US" dirty="0"/>
            </a:br>
            <a:r>
              <a:rPr lang="en-US" dirty="0"/>
              <a:t>3rd Quarter 2025</a:t>
            </a:r>
          </a:p>
        </p:txBody>
      </p:sp>
      <p:sp>
        <p:nvSpPr>
          <p:cNvPr id="3" name="Content Placeholder 2">
            <a:extLst>
              <a:ext uri="{FF2B5EF4-FFF2-40B4-BE49-F238E27FC236}">
                <a16:creationId xmlns:a16="http://schemas.microsoft.com/office/drawing/2014/main" id="{DF6CF307-793B-C7F9-B326-BBBF5DCC3357}"/>
              </a:ext>
            </a:extLst>
          </p:cNvPr>
          <p:cNvSpPr>
            <a:spLocks noGrp="1"/>
          </p:cNvSpPr>
          <p:nvPr>
            <p:ph idx="1"/>
          </p:nvPr>
        </p:nvSpPr>
        <p:spPr>
          <a:xfrm>
            <a:off x="628650" y="2001794"/>
            <a:ext cx="7886700" cy="4351338"/>
          </a:xfrm>
        </p:spPr>
        <p:txBody>
          <a:bodyPr>
            <a:normAutofit/>
          </a:bodyPr>
          <a:lstStyle/>
          <a:p>
            <a:pPr>
              <a:spcBef>
                <a:spcPts val="0"/>
              </a:spcBef>
              <a:tabLst>
                <a:tab pos="457200" algn="l"/>
              </a:tabLst>
            </a:pPr>
            <a:r>
              <a:rPr lang="en-US" dirty="0">
                <a:latin typeface="Aptos" panose="020B0004020202020204" pitchFamily="34" charset="0"/>
                <a:ea typeface="Times New Roman" panose="02020603050405020304" pitchFamily="18" charset="0"/>
                <a:cs typeface="Aptos" panose="020B0004020202020204" pitchFamily="34" charset="0"/>
              </a:rPr>
              <a:t> Provide Monthly Statewide GAP Calls and one Quarterly Regional Provider call in April. </a:t>
            </a:r>
            <a:endParaRPr lang="en-US" sz="28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spcBef>
                <a:spcPts val="0"/>
              </a:spcBef>
              <a:spcAft>
                <a:spcPts val="0"/>
              </a:spcAft>
              <a:buNone/>
              <a:tabLst>
                <a:tab pos="457200" algn="l"/>
              </a:tabLst>
            </a:pPr>
            <a:endParaRPr lang="en-US" sz="2800" dirty="0">
              <a:effectLst/>
              <a:latin typeface="Aptos" panose="020B0004020202020204" pitchFamily="34" charset="0"/>
              <a:ea typeface="Times New Roman" panose="02020603050405020304" pitchFamily="18" charset="0"/>
              <a:cs typeface="Aptos" panose="020B0004020202020204" pitchFamily="34" charset="0"/>
            </a:endParaRPr>
          </a:p>
          <a:p>
            <a:pPr>
              <a:spcBef>
                <a:spcPts val="0"/>
              </a:spcBef>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Provide a 3-Day Intro to GAP training in May.</a:t>
            </a:r>
          </a:p>
          <a:p>
            <a:pPr marL="0" marR="0" lvl="0" indent="0">
              <a:spcBef>
                <a:spcPts val="0"/>
              </a:spcBef>
              <a:spcAft>
                <a:spcPts val="0"/>
              </a:spcAft>
              <a:buNone/>
              <a:tabLst>
                <a:tab pos="457200" algn="l"/>
              </a:tabLst>
            </a:pPr>
            <a:endParaRPr lang="en-US" sz="2800" dirty="0">
              <a:effectLst/>
              <a:latin typeface="Aptos" panose="020B0004020202020204" pitchFamily="34" charset="0"/>
              <a:ea typeface="Times New Roman" panose="02020603050405020304" pitchFamily="18" charset="0"/>
              <a:cs typeface="Aptos" panose="020B0004020202020204" pitchFamily="34" charset="0"/>
            </a:endParaRPr>
          </a:p>
          <a:p>
            <a:pPr>
              <a:spcBef>
                <a:spcPts val="0"/>
              </a:spcBef>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 Maintain communication with communities receiving Solid Waste Equipment. </a:t>
            </a:r>
          </a:p>
          <a:p>
            <a:pPr marL="0" marR="0" lvl="0" indent="0">
              <a:spcBef>
                <a:spcPts val="0"/>
              </a:spcBef>
              <a:spcAft>
                <a:spcPts val="0"/>
              </a:spcAft>
              <a:buNone/>
              <a:tabLst>
                <a:tab pos="457200" algn="l"/>
              </a:tabLst>
            </a:pPr>
            <a:endParaRPr lang="en-US" dirty="0">
              <a:latin typeface="Aptos" panose="020B0004020202020204" pitchFamily="34" charset="0"/>
              <a:ea typeface="Times New Roman" panose="02020603050405020304" pitchFamily="18" charset="0"/>
              <a:cs typeface="Aptos" panose="020B0004020202020204" pitchFamily="34" charset="0"/>
            </a:endParaRPr>
          </a:p>
          <a:p>
            <a:pPr>
              <a:spcBef>
                <a:spcPts val="0"/>
              </a:spcBef>
              <a:tabLst>
                <a:tab pos="457200" algn="l"/>
              </a:tabLst>
            </a:pPr>
            <a:r>
              <a:rPr lang="en-US" sz="2800" dirty="0">
                <a:effectLst/>
                <a:latin typeface="Aptos" panose="020B0004020202020204" pitchFamily="34" charset="0"/>
                <a:ea typeface="Times New Roman" panose="02020603050405020304" pitchFamily="18" charset="0"/>
                <a:cs typeface="Aptos" panose="020B0004020202020204" pitchFamily="34" charset="0"/>
              </a:rPr>
              <a:t> Process subaward agreements for the FY25 Solid Waste/Resilience Subaward </a:t>
            </a:r>
            <a:r>
              <a:rPr lang="en-US" dirty="0">
                <a:latin typeface="Aptos" panose="020B0004020202020204" pitchFamily="34" charset="0"/>
                <a:ea typeface="Times New Roman" panose="02020603050405020304" pitchFamily="18" charset="0"/>
                <a:cs typeface="Aptos" panose="020B0004020202020204" pitchFamily="34" charset="0"/>
              </a:rPr>
              <a:t>projects and kickoff projects. </a:t>
            </a:r>
            <a:endParaRPr lang="en-US" sz="2000" dirty="0"/>
          </a:p>
        </p:txBody>
      </p:sp>
    </p:spTree>
    <p:extLst>
      <p:ext uri="{BB962C8B-B14F-4D97-AF65-F5344CB8AC3E}">
        <p14:creationId xmlns:p14="http://schemas.microsoft.com/office/powerpoint/2010/main" val="389584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44" y="987426"/>
            <a:ext cx="2949178" cy="1600200"/>
          </a:xfrm>
        </p:spPr>
        <p:txBody>
          <a:bodyPr>
            <a:normAutofit fontScale="90000"/>
          </a:bodyPr>
          <a:lstStyle/>
          <a:p>
            <a:r>
              <a:rPr lang="en-US" dirty="0"/>
              <a:t>Environmental Protection Agency  </a:t>
            </a:r>
            <a:br>
              <a:rPr lang="en-US" dirty="0"/>
            </a:br>
            <a:br>
              <a:rPr lang="en-US" dirty="0"/>
            </a:br>
            <a:r>
              <a:rPr lang="en-US" sz="2200" dirty="0"/>
              <a:t>Updates</a:t>
            </a:r>
          </a:p>
        </p:txBody>
      </p:sp>
      <p:sp>
        <p:nvSpPr>
          <p:cNvPr id="3" name="Content Placeholder 2"/>
          <p:cNvSpPr>
            <a:spLocks noGrp="1"/>
          </p:cNvSpPr>
          <p:nvPr>
            <p:ph idx="1"/>
          </p:nvPr>
        </p:nvSpPr>
        <p:spPr/>
        <p:txBody>
          <a:bodyPr>
            <a:normAutofit lnSpcReduction="10000"/>
          </a:bodyPr>
          <a:lstStyle/>
          <a:p>
            <a:r>
              <a:rPr lang="en-US" dirty="0">
                <a:latin typeface="+mj-lt"/>
              </a:rPr>
              <a:t>Grant Opportunities</a:t>
            </a:r>
          </a:p>
          <a:p>
            <a:pPr marL="0" indent="0">
              <a:buNone/>
            </a:pPr>
            <a:endParaRPr lang="en-US" dirty="0">
              <a:latin typeface="+mj-lt"/>
            </a:endParaRPr>
          </a:p>
          <a:p>
            <a:r>
              <a:rPr lang="en-US" dirty="0">
                <a:latin typeface="+mj-lt"/>
              </a:rPr>
              <a:t>GAP announcements</a:t>
            </a:r>
          </a:p>
          <a:p>
            <a:pPr marL="0" indent="0">
              <a:buNone/>
            </a:pPr>
            <a:r>
              <a:rPr lang="en-US" sz="1000" dirty="0">
                <a:latin typeface="+mj-lt"/>
              </a:rPr>
              <a:t>1. FY26 GAP Negotiations May 16th deadline (PO approved workplan/budgets, federal forms, consortia support documentations are all due); FY26 funding will stress the need for timely 4-year closeouts, and how lack of responsiveness can lead to GAP denials for FY26; importance of timely withdrawals; good overall grants management (GAP attrition).</a:t>
            </a:r>
          </a:p>
          <a:p>
            <a:pPr marL="0" indent="0">
              <a:buNone/>
            </a:pPr>
            <a:r>
              <a:rPr lang="en-US" sz="1000" dirty="0">
                <a:latin typeface="+mj-lt"/>
              </a:rPr>
              <a:t>2. Model EPA GAP erosion workplan component/EPA resources (attached). This was just revised to remove language in conflict to the EPA Five Pillars.  Would you please replace this new workplan component with the one that is currently on ANTHC’s website?</a:t>
            </a:r>
          </a:p>
          <a:p>
            <a:pPr marL="0" indent="0">
              <a:buNone/>
            </a:pPr>
            <a:r>
              <a:rPr lang="en-US" sz="1000" dirty="0">
                <a:latin typeface="+mj-lt"/>
              </a:rPr>
              <a:t>3. Reference to EPA Five Pillars: https://www.epa.gov/newsreleases/epa-administrator-lee-zeldin-announces-epas-powering-great-american-comeback</a:t>
            </a:r>
          </a:p>
          <a:p>
            <a:pPr marL="0" indent="0">
              <a:buNone/>
            </a:pPr>
            <a:r>
              <a:rPr lang="en-US" sz="1000" dirty="0">
                <a:latin typeface="+mj-lt"/>
              </a:rPr>
              <a:t>4. FY25 Budget modifications for erosion work this field season (baseline monitoring (qualified sampler training), time lapse camera purchasing, All Haz Mitigation Plan development, CERT Training thru AK Forum, etc.</a:t>
            </a:r>
          </a:p>
          <a:p>
            <a:pPr marL="0" indent="0">
              <a:buNone/>
            </a:pPr>
            <a:endParaRPr lang="en-US" sz="1000" dirty="0">
              <a:latin typeface="+mj-lt"/>
            </a:endParaRPr>
          </a:p>
          <a:p>
            <a:pPr marL="0" indent="0">
              <a:buNone/>
            </a:pPr>
            <a:r>
              <a:rPr lang="en-US" dirty="0">
                <a:latin typeface="+mj-lt"/>
              </a:rPr>
              <a:t> </a:t>
            </a:r>
          </a:p>
        </p:txBody>
      </p:sp>
    </p:spTree>
    <p:extLst>
      <p:ext uri="{BB962C8B-B14F-4D97-AF65-F5344CB8AC3E}">
        <p14:creationId xmlns:p14="http://schemas.microsoft.com/office/powerpoint/2010/main" val="136363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00" y="787921"/>
            <a:ext cx="3652253" cy="2828115"/>
          </a:xfrm>
        </p:spPr>
        <p:txBody>
          <a:bodyPr>
            <a:normAutofit/>
          </a:bodyPr>
          <a:lstStyle/>
          <a:p>
            <a:pPr marL="0" indent="0">
              <a:buNone/>
            </a:pPr>
            <a:r>
              <a:rPr lang="en-US" dirty="0">
                <a:solidFill>
                  <a:schemeClr val="bg1"/>
                </a:solidFill>
                <a:latin typeface="+mj-lt"/>
              </a:rPr>
              <a:t>Partner Sharing </a:t>
            </a:r>
            <a:br>
              <a:rPr lang="en-US" dirty="0">
                <a:solidFill>
                  <a:schemeClr val="bg1"/>
                </a:solidFill>
                <a:latin typeface="+mj-lt"/>
              </a:rPr>
            </a:br>
            <a:endParaRPr lang="en-US" dirty="0">
              <a:solidFill>
                <a:schemeClr val="bg1"/>
              </a:solidFill>
              <a:latin typeface="+mj-lt"/>
            </a:endParaRPr>
          </a:p>
          <a:p>
            <a:pPr marL="0" indent="0">
              <a:buNone/>
            </a:pPr>
            <a:endParaRPr lang="en-US" sz="2000" dirty="0">
              <a:latin typeface="+mj-lt"/>
            </a:endParaRPr>
          </a:p>
          <a:p>
            <a:pPr marL="0" indent="0">
              <a:buNone/>
            </a:pPr>
            <a:endParaRPr lang="en-US" sz="2000" dirty="0">
              <a:latin typeface="+mj-lt"/>
            </a:endParaRPr>
          </a:p>
          <a:p>
            <a:endParaRPr lang="en-US" dirty="0">
              <a:latin typeface="+mj-lt"/>
            </a:endParaRPr>
          </a:p>
        </p:txBody>
      </p:sp>
      <p:sp>
        <p:nvSpPr>
          <p:cNvPr id="2" name="Content Placeholder 2">
            <a:extLst>
              <a:ext uri="{FF2B5EF4-FFF2-40B4-BE49-F238E27FC236}">
                <a16:creationId xmlns:a16="http://schemas.microsoft.com/office/drawing/2014/main" id="{F031AFED-5537-9DFD-6185-085AB79E0B72}"/>
              </a:ext>
            </a:extLst>
          </p:cNvPr>
          <p:cNvSpPr txBox="1">
            <a:spLocks/>
          </p:cNvSpPr>
          <p:nvPr/>
        </p:nvSpPr>
        <p:spPr>
          <a:xfrm>
            <a:off x="3887391" y="201336"/>
            <a:ext cx="4629150" cy="6535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latin typeface="+mj-lt"/>
            </a:endParaRPr>
          </a:p>
        </p:txBody>
      </p:sp>
    </p:spTree>
    <p:extLst>
      <p:ext uri="{BB962C8B-B14F-4D97-AF65-F5344CB8AC3E}">
        <p14:creationId xmlns:p14="http://schemas.microsoft.com/office/powerpoint/2010/main" val="2557316736"/>
      </p:ext>
    </p:extLst>
  </p:cSld>
  <p:clrMapOvr>
    <a:masterClrMapping/>
  </p:clrMapOvr>
</p:sld>
</file>

<file path=ppt/theme/theme1.xml><?xml version="1.0" encoding="utf-8"?>
<a:theme xmlns:a="http://schemas.openxmlformats.org/drawingml/2006/main" name="Office Theme">
  <a:themeElements>
    <a:clrScheme name="ANTHC PPT Template">
      <a:dk1>
        <a:srgbClr val="333333"/>
      </a:dk1>
      <a:lt1>
        <a:srgbClr val="FFFFFF"/>
      </a:lt1>
      <a:dk2>
        <a:srgbClr val="595954"/>
      </a:dk2>
      <a:lt2>
        <a:srgbClr val="A6A9A8"/>
      </a:lt2>
      <a:accent1>
        <a:srgbClr val="0089BA"/>
      </a:accent1>
      <a:accent2>
        <a:srgbClr val="63B246"/>
      </a:accent2>
      <a:accent3>
        <a:srgbClr val="3A5575"/>
      </a:accent3>
      <a:accent4>
        <a:srgbClr val="347E58"/>
      </a:accent4>
      <a:accent5>
        <a:srgbClr val="915651"/>
      </a:accent5>
      <a:accent6>
        <a:srgbClr val="B54877"/>
      </a:accent6>
      <a:hlink>
        <a:srgbClr val="0089BA"/>
      </a:hlink>
      <a:folHlink>
        <a:srgbClr val="0089BA"/>
      </a:folHlink>
    </a:clrScheme>
    <a:fontScheme name="ANTHC PPT Template">
      <a:majorFont>
        <a:latin typeface="Rockwell"/>
        <a:ea typeface=""/>
        <a:cs typeface=""/>
      </a:majorFont>
      <a:minorFont>
        <a:latin typeface="Gill Sans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THC-General PPT Op1 4x3 Template" id="{86490321-84E3-43FD-9524-F2A290B3FABE}" vid="{98243DBA-ACB0-4DD2-B098-526B32AEA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6AAE63FC9FB646B2E017A451B4DADD" ma:contentTypeVersion="1" ma:contentTypeDescription="Create a new document." ma:contentTypeScope="" ma:versionID="8248bae7100def5baa8f06bccd511c03">
  <xsd:schema xmlns:xsd="http://www.w3.org/2001/XMLSchema" xmlns:xs="http://www.w3.org/2001/XMLSchema" xmlns:p="http://schemas.microsoft.com/office/2006/metadata/properties" xmlns:ns2="http://schemas.microsoft.com/sharepoint/v4" targetNamespace="http://schemas.microsoft.com/office/2006/metadata/properties" ma:root="true" ma:fieldsID="e71a260efc3e815a71cc7d845cdd750a"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9C5F7-374D-4503-BA68-C849484CE5A3}">
  <ds:schemaRef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http://schemas.microsoft.com/sharepoint/v4"/>
    <ds:schemaRef ds:uri="http://www.w3.org/XML/1998/namespace"/>
    <ds:schemaRef ds:uri="http://purl.org/dc/terms/"/>
  </ds:schemaRefs>
</ds:datastoreItem>
</file>

<file path=customXml/itemProps2.xml><?xml version="1.0" encoding="utf-8"?>
<ds:datastoreItem xmlns:ds="http://schemas.openxmlformats.org/officeDocument/2006/customXml" ds:itemID="{92A1F68C-0294-42F9-A175-E62003AC6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2BD5B8-4921-49E3-9A45-1B99C8811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ANTHC-General PPT Op1 4x3 Template</Template>
  <TotalTime>878</TotalTime>
  <Words>345</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Gill Sans MT</vt:lpstr>
      <vt:lpstr>Rockwell</vt:lpstr>
      <vt:lpstr>Office Theme</vt:lpstr>
      <vt:lpstr>Tribal Capacity &amp; Training </vt:lpstr>
      <vt:lpstr>Agenda </vt:lpstr>
      <vt:lpstr>ANTHC </vt:lpstr>
      <vt:lpstr>PowerPoint Presentation</vt:lpstr>
      <vt:lpstr>PowerPoint Presentation</vt:lpstr>
      <vt:lpstr>PowerPoint Presentation</vt:lpstr>
      <vt:lpstr>ANTHC Tribal Capacity &amp; Training  3rd Quarter 2025</vt:lpstr>
      <vt:lpstr>Environmental Protection Agency    Updates</vt:lpstr>
      <vt:lpstr>PowerPoint Presentation</vt:lpstr>
      <vt:lpstr>Open Discussion / Questions</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Capacity &amp; Training</dc:title>
  <dc:creator>O'Domin, Oxcenia R</dc:creator>
  <cp:lastModifiedBy>Dahl, Frederick B</cp:lastModifiedBy>
  <cp:revision>60</cp:revision>
  <dcterms:created xsi:type="dcterms:W3CDTF">2024-05-13T21:10:59Z</dcterms:created>
  <dcterms:modified xsi:type="dcterms:W3CDTF">2025-05-28T19:38:53Z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0x0101003A6AAE63FC9FB646B2E017A451B4DADD</vt:lpwstr>
  </property>
  <property fmtid="{D5CDD505-2E9C-101B-9397-08002B2CF9AE}" pid="3" name="MediaServiceImageTags">
    <vt:lpwstr/>
  </property>
</Properties>
</file>