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24"/>
  </p:notesMasterIdLst>
  <p:handoutMasterIdLst>
    <p:handoutMasterId r:id="rId25"/>
  </p:handoutMasterIdLst>
  <p:sldIdLst>
    <p:sldId id="270" r:id="rId5"/>
    <p:sldId id="260" r:id="rId6"/>
    <p:sldId id="292" r:id="rId7"/>
    <p:sldId id="293" r:id="rId8"/>
    <p:sldId id="294" r:id="rId9"/>
    <p:sldId id="300" r:id="rId10"/>
    <p:sldId id="298" r:id="rId11"/>
    <p:sldId id="301" r:id="rId12"/>
    <p:sldId id="299" r:id="rId13"/>
    <p:sldId id="297" r:id="rId14"/>
    <p:sldId id="273" r:id="rId15"/>
    <p:sldId id="290" r:id="rId16"/>
    <p:sldId id="288" r:id="rId17"/>
    <p:sldId id="283" r:id="rId18"/>
    <p:sldId id="286" r:id="rId19"/>
    <p:sldId id="275" r:id="rId20"/>
    <p:sldId id="281" r:id="rId21"/>
    <p:sldId id="27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BA"/>
    <a:srgbClr val="915651"/>
    <a:srgbClr val="63B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5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058CB-B4E8-40AA-8E5B-1686A27D321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B13D0-BF97-4AB9-B264-C72F44F9C674}">
      <dgm:prSet/>
      <dgm:spPr/>
      <dgm:t>
        <a:bodyPr/>
        <a:lstStyle/>
        <a:p>
          <a:r>
            <a:rPr lang="en-US"/>
            <a:t>Hire Personnel </a:t>
          </a:r>
        </a:p>
      </dgm:t>
    </dgm:pt>
    <dgm:pt modelId="{7B7A3C75-6B6C-4510-8FF7-6EBE2766DDEC}" type="parTrans" cxnId="{94A1CE0A-19BA-4AF4-BD93-ED6DCBE6F59B}">
      <dgm:prSet/>
      <dgm:spPr/>
      <dgm:t>
        <a:bodyPr/>
        <a:lstStyle/>
        <a:p>
          <a:endParaRPr lang="en-US"/>
        </a:p>
      </dgm:t>
    </dgm:pt>
    <dgm:pt modelId="{2EAADE3B-5B0A-4404-8517-4AC18E977A14}" type="sibTrans" cxnId="{94A1CE0A-19BA-4AF4-BD93-ED6DCBE6F59B}">
      <dgm:prSet/>
      <dgm:spPr/>
      <dgm:t>
        <a:bodyPr/>
        <a:lstStyle/>
        <a:p>
          <a:endParaRPr lang="en-US"/>
        </a:p>
      </dgm:t>
    </dgm:pt>
    <dgm:pt modelId="{63FFF721-7258-412E-965A-692C256B2813}">
      <dgm:prSet/>
      <dgm:spPr/>
      <dgm:t>
        <a:bodyPr/>
        <a:lstStyle/>
        <a:p>
          <a:r>
            <a:rPr lang="en-US"/>
            <a:t>GAP staff, Landfill operator, laborers etc.</a:t>
          </a:r>
        </a:p>
      </dgm:t>
    </dgm:pt>
    <dgm:pt modelId="{9B94DF19-14E6-4C5A-A3C5-22EA6C40FC02}" type="parTrans" cxnId="{A14F09A8-A9A1-463C-8E9A-31533B7D1FAF}">
      <dgm:prSet/>
      <dgm:spPr/>
      <dgm:t>
        <a:bodyPr/>
        <a:lstStyle/>
        <a:p>
          <a:endParaRPr lang="en-US"/>
        </a:p>
      </dgm:t>
    </dgm:pt>
    <dgm:pt modelId="{1C1F3693-E93E-44D0-B56A-2BD40ADF4230}" type="sibTrans" cxnId="{A14F09A8-A9A1-463C-8E9A-31533B7D1FAF}">
      <dgm:prSet/>
      <dgm:spPr/>
      <dgm:t>
        <a:bodyPr/>
        <a:lstStyle/>
        <a:p>
          <a:endParaRPr lang="en-US"/>
        </a:p>
      </dgm:t>
    </dgm:pt>
    <dgm:pt modelId="{EDB69B71-931C-48F1-943A-DD4A7BF2FAFE}">
      <dgm:prSet/>
      <dgm:spPr/>
      <dgm:t>
        <a:bodyPr/>
        <a:lstStyle/>
        <a:p>
          <a:r>
            <a:rPr lang="en-US"/>
            <a:t>Certification and Training </a:t>
          </a:r>
        </a:p>
      </dgm:t>
    </dgm:pt>
    <dgm:pt modelId="{6B56090C-49D3-4ED8-98C2-6CEA6E08935F}" type="parTrans" cxnId="{48CB53FC-1B68-476A-9084-13B06A924ED6}">
      <dgm:prSet/>
      <dgm:spPr/>
      <dgm:t>
        <a:bodyPr/>
        <a:lstStyle/>
        <a:p>
          <a:endParaRPr lang="en-US"/>
        </a:p>
      </dgm:t>
    </dgm:pt>
    <dgm:pt modelId="{D71D9385-0892-4ED4-BE85-E282D4E06E3B}" type="sibTrans" cxnId="{48CB53FC-1B68-476A-9084-13B06A924ED6}">
      <dgm:prSet/>
      <dgm:spPr/>
      <dgm:t>
        <a:bodyPr/>
        <a:lstStyle/>
        <a:p>
          <a:endParaRPr lang="en-US"/>
        </a:p>
      </dgm:t>
    </dgm:pt>
    <dgm:pt modelId="{C6DC8FBA-6284-46E9-BB00-129E2675C20F}">
      <dgm:prSet/>
      <dgm:spPr/>
      <dgm:t>
        <a:bodyPr/>
        <a:lstStyle/>
        <a:p>
          <a:r>
            <a:rPr lang="en-US" dirty="0"/>
            <a:t>AK Landfill Operator Training from AK Forum, Rural Alaska Landfill Operator training, Zender</a:t>
          </a:r>
        </a:p>
      </dgm:t>
    </dgm:pt>
    <dgm:pt modelId="{E1383A30-505F-42D1-906E-105A8395932D}" type="parTrans" cxnId="{14876F6D-C717-48D7-8C86-8805CAFAE235}">
      <dgm:prSet/>
      <dgm:spPr/>
      <dgm:t>
        <a:bodyPr/>
        <a:lstStyle/>
        <a:p>
          <a:endParaRPr lang="en-US"/>
        </a:p>
      </dgm:t>
    </dgm:pt>
    <dgm:pt modelId="{30CF933B-69D9-4C43-856C-8F8DA6BFCD73}" type="sibTrans" cxnId="{14876F6D-C717-48D7-8C86-8805CAFAE235}">
      <dgm:prSet/>
      <dgm:spPr/>
      <dgm:t>
        <a:bodyPr/>
        <a:lstStyle/>
        <a:p>
          <a:endParaRPr lang="en-US"/>
        </a:p>
      </dgm:t>
    </dgm:pt>
    <dgm:pt modelId="{FB8B85A6-B366-462D-A264-9DE007BF664B}">
      <dgm:prSet/>
      <dgm:spPr/>
      <dgm:t>
        <a:bodyPr/>
        <a:lstStyle/>
        <a:p>
          <a:r>
            <a:rPr lang="en-US"/>
            <a:t>Board/Council Engagement</a:t>
          </a:r>
        </a:p>
      </dgm:t>
    </dgm:pt>
    <dgm:pt modelId="{AF2FCA22-694C-4199-8A71-E3077744A945}" type="parTrans" cxnId="{EBCA890D-8757-41A3-B37A-EDE3CB65F3B3}">
      <dgm:prSet/>
      <dgm:spPr/>
      <dgm:t>
        <a:bodyPr/>
        <a:lstStyle/>
        <a:p>
          <a:endParaRPr lang="en-US"/>
        </a:p>
      </dgm:t>
    </dgm:pt>
    <dgm:pt modelId="{7057B2DC-90A6-4F82-BFE8-D141422D2DE4}" type="sibTrans" cxnId="{EBCA890D-8757-41A3-B37A-EDE3CB65F3B3}">
      <dgm:prSet/>
      <dgm:spPr/>
      <dgm:t>
        <a:bodyPr/>
        <a:lstStyle/>
        <a:p>
          <a:endParaRPr lang="en-US"/>
        </a:p>
      </dgm:t>
    </dgm:pt>
    <dgm:pt modelId="{EB5079C8-3C3D-4333-AAC7-701F62CAA90A}">
      <dgm:prSet/>
      <dgm:spPr/>
      <dgm:t>
        <a:bodyPr/>
        <a:lstStyle/>
        <a:p>
          <a:r>
            <a:rPr lang="en-US" dirty="0"/>
            <a:t>Discuss Solid Waste issues, updates to the EPA-Tribal Environmental Plan(ETEP), Integrated Solid Waste Management Plan(ISWMP)</a:t>
          </a:r>
        </a:p>
      </dgm:t>
    </dgm:pt>
    <dgm:pt modelId="{2B9B48A9-BC25-4717-883F-AE43A6853D1D}" type="parTrans" cxnId="{B465D0F6-6C3E-43EF-8BF1-8B5FB8C2D1BB}">
      <dgm:prSet/>
      <dgm:spPr/>
      <dgm:t>
        <a:bodyPr/>
        <a:lstStyle/>
        <a:p>
          <a:endParaRPr lang="en-US"/>
        </a:p>
      </dgm:t>
    </dgm:pt>
    <dgm:pt modelId="{DB6EF6AD-3DB2-43ED-8B65-F26A3F5EB86D}" type="sibTrans" cxnId="{B465D0F6-6C3E-43EF-8BF1-8B5FB8C2D1BB}">
      <dgm:prSet/>
      <dgm:spPr/>
      <dgm:t>
        <a:bodyPr/>
        <a:lstStyle/>
        <a:p>
          <a:endParaRPr lang="en-US"/>
        </a:p>
      </dgm:t>
    </dgm:pt>
    <dgm:pt modelId="{BB48804C-B591-4BCA-8320-CB4D56F55D39}">
      <dgm:prSet/>
      <dgm:spPr/>
      <dgm:t>
        <a:bodyPr/>
        <a:lstStyle/>
        <a:p>
          <a:r>
            <a:rPr lang="en-US"/>
            <a:t>Purchase/Repair supplies and equipment</a:t>
          </a:r>
        </a:p>
      </dgm:t>
    </dgm:pt>
    <dgm:pt modelId="{531B8BBB-F571-4678-9347-9B75727629BA}" type="parTrans" cxnId="{AED902D1-62CE-47FB-AB7B-5F9CBA0522A7}">
      <dgm:prSet/>
      <dgm:spPr/>
      <dgm:t>
        <a:bodyPr/>
        <a:lstStyle/>
        <a:p>
          <a:endParaRPr lang="en-US"/>
        </a:p>
      </dgm:t>
    </dgm:pt>
    <dgm:pt modelId="{FBAEC962-9C2D-4437-B851-2B13677E6B3E}" type="sibTrans" cxnId="{AED902D1-62CE-47FB-AB7B-5F9CBA0522A7}">
      <dgm:prSet/>
      <dgm:spPr/>
      <dgm:t>
        <a:bodyPr/>
        <a:lstStyle/>
        <a:p>
          <a:endParaRPr lang="en-US"/>
        </a:p>
      </dgm:t>
    </dgm:pt>
    <dgm:pt modelId="{0AF4F604-3236-4065-BD40-F58E29B226D7}" type="pres">
      <dgm:prSet presAssocID="{5E3058CB-B4E8-40AA-8E5B-1686A27D321A}" presName="linear" presStyleCnt="0">
        <dgm:presLayoutVars>
          <dgm:dir/>
          <dgm:animLvl val="lvl"/>
          <dgm:resizeHandles val="exact"/>
        </dgm:presLayoutVars>
      </dgm:prSet>
      <dgm:spPr/>
    </dgm:pt>
    <dgm:pt modelId="{9C33D859-EE5D-4785-81AA-4A4799135D87}" type="pres">
      <dgm:prSet presAssocID="{436B13D0-BF97-4AB9-B264-C72F44F9C674}" presName="parentLin" presStyleCnt="0"/>
      <dgm:spPr/>
    </dgm:pt>
    <dgm:pt modelId="{DA74E3C3-568D-44C9-8531-D3A19D670F1E}" type="pres">
      <dgm:prSet presAssocID="{436B13D0-BF97-4AB9-B264-C72F44F9C674}" presName="parentLeftMargin" presStyleLbl="node1" presStyleIdx="0" presStyleCnt="4"/>
      <dgm:spPr/>
    </dgm:pt>
    <dgm:pt modelId="{D4AE6AF5-8B56-4ED4-8C33-C73DB06BAD95}" type="pres">
      <dgm:prSet presAssocID="{436B13D0-BF97-4AB9-B264-C72F44F9C6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00177E-BD8C-4380-A1E1-FB47BF852DBF}" type="pres">
      <dgm:prSet presAssocID="{436B13D0-BF97-4AB9-B264-C72F44F9C674}" presName="negativeSpace" presStyleCnt="0"/>
      <dgm:spPr/>
    </dgm:pt>
    <dgm:pt modelId="{FC276012-90CE-4F71-A16A-D349C1CD8790}" type="pres">
      <dgm:prSet presAssocID="{436B13D0-BF97-4AB9-B264-C72F44F9C674}" presName="childText" presStyleLbl="conFgAcc1" presStyleIdx="0" presStyleCnt="4">
        <dgm:presLayoutVars>
          <dgm:bulletEnabled val="1"/>
        </dgm:presLayoutVars>
      </dgm:prSet>
      <dgm:spPr/>
    </dgm:pt>
    <dgm:pt modelId="{514DAF84-B207-4746-892D-7B6F4147BF12}" type="pres">
      <dgm:prSet presAssocID="{2EAADE3B-5B0A-4404-8517-4AC18E977A14}" presName="spaceBetweenRectangles" presStyleCnt="0"/>
      <dgm:spPr/>
    </dgm:pt>
    <dgm:pt modelId="{FACA3238-482A-4A46-ADB7-DE96B319EC2A}" type="pres">
      <dgm:prSet presAssocID="{EDB69B71-931C-48F1-943A-DD4A7BF2FAFE}" presName="parentLin" presStyleCnt="0"/>
      <dgm:spPr/>
    </dgm:pt>
    <dgm:pt modelId="{00890193-E09D-4A5B-B576-E0E7474E69B5}" type="pres">
      <dgm:prSet presAssocID="{EDB69B71-931C-48F1-943A-DD4A7BF2FAFE}" presName="parentLeftMargin" presStyleLbl="node1" presStyleIdx="0" presStyleCnt="4"/>
      <dgm:spPr/>
    </dgm:pt>
    <dgm:pt modelId="{4D3910EF-D433-4B9B-8E26-611667BE702C}" type="pres">
      <dgm:prSet presAssocID="{EDB69B71-931C-48F1-943A-DD4A7BF2FA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99D05B-1397-457D-A6C5-4BCEB39FE9B7}" type="pres">
      <dgm:prSet presAssocID="{EDB69B71-931C-48F1-943A-DD4A7BF2FAFE}" presName="negativeSpace" presStyleCnt="0"/>
      <dgm:spPr/>
    </dgm:pt>
    <dgm:pt modelId="{14F3528D-63DE-4510-BF01-FB82430697AE}" type="pres">
      <dgm:prSet presAssocID="{EDB69B71-931C-48F1-943A-DD4A7BF2FAFE}" presName="childText" presStyleLbl="conFgAcc1" presStyleIdx="1" presStyleCnt="4">
        <dgm:presLayoutVars>
          <dgm:bulletEnabled val="1"/>
        </dgm:presLayoutVars>
      </dgm:prSet>
      <dgm:spPr/>
    </dgm:pt>
    <dgm:pt modelId="{E7057C46-F0F3-410B-99F1-6C395F5F5A6B}" type="pres">
      <dgm:prSet presAssocID="{D71D9385-0892-4ED4-BE85-E282D4E06E3B}" presName="spaceBetweenRectangles" presStyleCnt="0"/>
      <dgm:spPr/>
    </dgm:pt>
    <dgm:pt modelId="{7A289449-6B1E-481E-8EF0-8EC3731E06CD}" type="pres">
      <dgm:prSet presAssocID="{FB8B85A6-B366-462D-A264-9DE007BF664B}" presName="parentLin" presStyleCnt="0"/>
      <dgm:spPr/>
    </dgm:pt>
    <dgm:pt modelId="{0B0318E5-792F-4BD0-B0C9-BFDF421BEF36}" type="pres">
      <dgm:prSet presAssocID="{FB8B85A6-B366-462D-A264-9DE007BF664B}" presName="parentLeftMargin" presStyleLbl="node1" presStyleIdx="1" presStyleCnt="4"/>
      <dgm:spPr/>
    </dgm:pt>
    <dgm:pt modelId="{2C1E426A-53AE-4FB0-80D0-5D559C50FA16}" type="pres">
      <dgm:prSet presAssocID="{FB8B85A6-B366-462D-A264-9DE007BF66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9B491A-09DF-476F-88AA-5AB9E11B9C37}" type="pres">
      <dgm:prSet presAssocID="{FB8B85A6-B366-462D-A264-9DE007BF664B}" presName="negativeSpace" presStyleCnt="0"/>
      <dgm:spPr/>
    </dgm:pt>
    <dgm:pt modelId="{F2C09B34-EE15-4BD8-94FE-3FAF25847A0F}" type="pres">
      <dgm:prSet presAssocID="{FB8B85A6-B366-462D-A264-9DE007BF664B}" presName="childText" presStyleLbl="conFgAcc1" presStyleIdx="2" presStyleCnt="4">
        <dgm:presLayoutVars>
          <dgm:bulletEnabled val="1"/>
        </dgm:presLayoutVars>
      </dgm:prSet>
      <dgm:spPr/>
    </dgm:pt>
    <dgm:pt modelId="{FF3A303B-9144-4417-95DA-57B51F223ADC}" type="pres">
      <dgm:prSet presAssocID="{7057B2DC-90A6-4F82-BFE8-D141422D2DE4}" presName="spaceBetweenRectangles" presStyleCnt="0"/>
      <dgm:spPr/>
    </dgm:pt>
    <dgm:pt modelId="{F9FE326D-AC46-4F80-AF3E-41216BFB2126}" type="pres">
      <dgm:prSet presAssocID="{BB48804C-B591-4BCA-8320-CB4D56F55D39}" presName="parentLin" presStyleCnt="0"/>
      <dgm:spPr/>
    </dgm:pt>
    <dgm:pt modelId="{216C8F1F-D0BA-4E84-A09B-335EF13914B1}" type="pres">
      <dgm:prSet presAssocID="{BB48804C-B591-4BCA-8320-CB4D56F55D39}" presName="parentLeftMargin" presStyleLbl="node1" presStyleIdx="2" presStyleCnt="4"/>
      <dgm:spPr/>
    </dgm:pt>
    <dgm:pt modelId="{8F7C5EF6-38B1-4E7E-834A-DEA29507BA95}" type="pres">
      <dgm:prSet presAssocID="{BB48804C-B591-4BCA-8320-CB4D56F55D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960ACC-D498-4644-8832-97CE74D8B514}" type="pres">
      <dgm:prSet presAssocID="{BB48804C-B591-4BCA-8320-CB4D56F55D39}" presName="negativeSpace" presStyleCnt="0"/>
      <dgm:spPr/>
    </dgm:pt>
    <dgm:pt modelId="{453652C1-9F7E-46D4-B07D-DF6BB63ECDBA}" type="pres">
      <dgm:prSet presAssocID="{BB48804C-B591-4BCA-8320-CB4D56F55D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A1CE0A-19BA-4AF4-BD93-ED6DCBE6F59B}" srcId="{5E3058CB-B4E8-40AA-8E5B-1686A27D321A}" destId="{436B13D0-BF97-4AB9-B264-C72F44F9C674}" srcOrd="0" destOrd="0" parTransId="{7B7A3C75-6B6C-4510-8FF7-6EBE2766DDEC}" sibTransId="{2EAADE3B-5B0A-4404-8517-4AC18E977A14}"/>
    <dgm:cxn modelId="{3CC6B10B-B1F0-4579-9BA0-31B5E885E4DD}" type="presOf" srcId="{BB48804C-B591-4BCA-8320-CB4D56F55D39}" destId="{216C8F1F-D0BA-4E84-A09B-335EF13914B1}" srcOrd="0" destOrd="0" presId="urn:microsoft.com/office/officeart/2005/8/layout/list1"/>
    <dgm:cxn modelId="{EBCA890D-8757-41A3-B37A-EDE3CB65F3B3}" srcId="{5E3058CB-B4E8-40AA-8E5B-1686A27D321A}" destId="{FB8B85A6-B366-462D-A264-9DE007BF664B}" srcOrd="2" destOrd="0" parTransId="{AF2FCA22-694C-4199-8A71-E3077744A945}" sibTransId="{7057B2DC-90A6-4F82-BFE8-D141422D2DE4}"/>
    <dgm:cxn modelId="{990B4618-2F92-4D79-B688-AFB225712610}" type="presOf" srcId="{63FFF721-7258-412E-965A-692C256B2813}" destId="{FC276012-90CE-4F71-A16A-D349C1CD8790}" srcOrd="0" destOrd="0" presId="urn:microsoft.com/office/officeart/2005/8/layout/list1"/>
    <dgm:cxn modelId="{00D06F22-9962-4669-B69C-B92EEDE4999B}" type="presOf" srcId="{436B13D0-BF97-4AB9-B264-C72F44F9C674}" destId="{DA74E3C3-568D-44C9-8531-D3A19D670F1E}" srcOrd="0" destOrd="0" presId="urn:microsoft.com/office/officeart/2005/8/layout/list1"/>
    <dgm:cxn modelId="{1425DE40-13ED-4CE5-B791-BB5AFFD80DE4}" type="presOf" srcId="{EDB69B71-931C-48F1-943A-DD4A7BF2FAFE}" destId="{00890193-E09D-4A5B-B576-E0E7474E69B5}" srcOrd="0" destOrd="0" presId="urn:microsoft.com/office/officeart/2005/8/layout/list1"/>
    <dgm:cxn modelId="{14876F6D-C717-48D7-8C86-8805CAFAE235}" srcId="{EDB69B71-931C-48F1-943A-DD4A7BF2FAFE}" destId="{C6DC8FBA-6284-46E9-BB00-129E2675C20F}" srcOrd="0" destOrd="0" parTransId="{E1383A30-505F-42D1-906E-105A8395932D}" sibTransId="{30CF933B-69D9-4C43-856C-8F8DA6BFCD73}"/>
    <dgm:cxn modelId="{FAE1AD57-D552-4B3A-A50B-2E4F16EC1DA9}" type="presOf" srcId="{FB8B85A6-B366-462D-A264-9DE007BF664B}" destId="{0B0318E5-792F-4BD0-B0C9-BFDF421BEF36}" srcOrd="0" destOrd="0" presId="urn:microsoft.com/office/officeart/2005/8/layout/list1"/>
    <dgm:cxn modelId="{357CED9F-3035-479D-989E-B3446EA4B0C8}" type="presOf" srcId="{BB48804C-B591-4BCA-8320-CB4D56F55D39}" destId="{8F7C5EF6-38B1-4E7E-834A-DEA29507BA95}" srcOrd="1" destOrd="0" presId="urn:microsoft.com/office/officeart/2005/8/layout/list1"/>
    <dgm:cxn modelId="{628432A1-D078-4153-9806-3FC06F34EC56}" type="presOf" srcId="{5E3058CB-B4E8-40AA-8E5B-1686A27D321A}" destId="{0AF4F604-3236-4065-BD40-F58E29B226D7}" srcOrd="0" destOrd="0" presId="urn:microsoft.com/office/officeart/2005/8/layout/list1"/>
    <dgm:cxn modelId="{A14F09A8-A9A1-463C-8E9A-31533B7D1FAF}" srcId="{436B13D0-BF97-4AB9-B264-C72F44F9C674}" destId="{63FFF721-7258-412E-965A-692C256B2813}" srcOrd="0" destOrd="0" parTransId="{9B94DF19-14E6-4C5A-A3C5-22EA6C40FC02}" sibTransId="{1C1F3693-E93E-44D0-B56A-2BD40ADF4230}"/>
    <dgm:cxn modelId="{077CF2BC-C97D-404A-88B1-EB890DE2382C}" type="presOf" srcId="{C6DC8FBA-6284-46E9-BB00-129E2675C20F}" destId="{14F3528D-63DE-4510-BF01-FB82430697AE}" srcOrd="0" destOrd="0" presId="urn:microsoft.com/office/officeart/2005/8/layout/list1"/>
    <dgm:cxn modelId="{AED902D1-62CE-47FB-AB7B-5F9CBA0522A7}" srcId="{5E3058CB-B4E8-40AA-8E5B-1686A27D321A}" destId="{BB48804C-B591-4BCA-8320-CB4D56F55D39}" srcOrd="3" destOrd="0" parTransId="{531B8BBB-F571-4678-9347-9B75727629BA}" sibTransId="{FBAEC962-9C2D-4437-B851-2B13677E6B3E}"/>
    <dgm:cxn modelId="{6DD0B8DD-9C58-46C0-BEBE-88111B392BA9}" type="presOf" srcId="{FB8B85A6-B366-462D-A264-9DE007BF664B}" destId="{2C1E426A-53AE-4FB0-80D0-5D559C50FA16}" srcOrd="1" destOrd="0" presId="urn:microsoft.com/office/officeart/2005/8/layout/list1"/>
    <dgm:cxn modelId="{A41A35F1-DFD5-4B2A-ADF2-1219F79B22F1}" type="presOf" srcId="{EB5079C8-3C3D-4333-AAC7-701F62CAA90A}" destId="{F2C09B34-EE15-4BD8-94FE-3FAF25847A0F}" srcOrd="0" destOrd="0" presId="urn:microsoft.com/office/officeart/2005/8/layout/list1"/>
    <dgm:cxn modelId="{1574E9F5-54AF-4C71-9318-AC1694BF7E62}" type="presOf" srcId="{436B13D0-BF97-4AB9-B264-C72F44F9C674}" destId="{D4AE6AF5-8B56-4ED4-8C33-C73DB06BAD95}" srcOrd="1" destOrd="0" presId="urn:microsoft.com/office/officeart/2005/8/layout/list1"/>
    <dgm:cxn modelId="{3A4040F6-DE63-4AEB-A92A-0D288A903711}" type="presOf" srcId="{EDB69B71-931C-48F1-943A-DD4A7BF2FAFE}" destId="{4D3910EF-D433-4B9B-8E26-611667BE702C}" srcOrd="1" destOrd="0" presId="urn:microsoft.com/office/officeart/2005/8/layout/list1"/>
    <dgm:cxn modelId="{B465D0F6-6C3E-43EF-8BF1-8B5FB8C2D1BB}" srcId="{FB8B85A6-B366-462D-A264-9DE007BF664B}" destId="{EB5079C8-3C3D-4333-AAC7-701F62CAA90A}" srcOrd="0" destOrd="0" parTransId="{2B9B48A9-BC25-4717-883F-AE43A6853D1D}" sibTransId="{DB6EF6AD-3DB2-43ED-8B65-F26A3F5EB86D}"/>
    <dgm:cxn modelId="{48CB53FC-1B68-476A-9084-13B06A924ED6}" srcId="{5E3058CB-B4E8-40AA-8E5B-1686A27D321A}" destId="{EDB69B71-931C-48F1-943A-DD4A7BF2FAFE}" srcOrd="1" destOrd="0" parTransId="{6B56090C-49D3-4ED8-98C2-6CEA6E08935F}" sibTransId="{D71D9385-0892-4ED4-BE85-E282D4E06E3B}"/>
    <dgm:cxn modelId="{B3141A30-9930-49D8-877F-DA3C0AE00FEE}" type="presParOf" srcId="{0AF4F604-3236-4065-BD40-F58E29B226D7}" destId="{9C33D859-EE5D-4785-81AA-4A4799135D87}" srcOrd="0" destOrd="0" presId="urn:microsoft.com/office/officeart/2005/8/layout/list1"/>
    <dgm:cxn modelId="{8AAEB770-C756-4C9B-B8BB-1ABB93F8AD7A}" type="presParOf" srcId="{9C33D859-EE5D-4785-81AA-4A4799135D87}" destId="{DA74E3C3-568D-44C9-8531-D3A19D670F1E}" srcOrd="0" destOrd="0" presId="urn:microsoft.com/office/officeart/2005/8/layout/list1"/>
    <dgm:cxn modelId="{6FA61898-CD25-4B11-8BFE-5C9FF5CAAB44}" type="presParOf" srcId="{9C33D859-EE5D-4785-81AA-4A4799135D87}" destId="{D4AE6AF5-8B56-4ED4-8C33-C73DB06BAD95}" srcOrd="1" destOrd="0" presId="urn:microsoft.com/office/officeart/2005/8/layout/list1"/>
    <dgm:cxn modelId="{B7512EF3-14C2-4AE4-B737-D0D47AFB56C0}" type="presParOf" srcId="{0AF4F604-3236-4065-BD40-F58E29B226D7}" destId="{8100177E-BD8C-4380-A1E1-FB47BF852DBF}" srcOrd="1" destOrd="0" presId="urn:microsoft.com/office/officeart/2005/8/layout/list1"/>
    <dgm:cxn modelId="{E0E9180A-98B6-4A88-B762-3D9DD4930C9D}" type="presParOf" srcId="{0AF4F604-3236-4065-BD40-F58E29B226D7}" destId="{FC276012-90CE-4F71-A16A-D349C1CD8790}" srcOrd="2" destOrd="0" presId="urn:microsoft.com/office/officeart/2005/8/layout/list1"/>
    <dgm:cxn modelId="{9BE009B8-6136-496F-8CB5-ED0DC7D840F1}" type="presParOf" srcId="{0AF4F604-3236-4065-BD40-F58E29B226D7}" destId="{514DAF84-B207-4746-892D-7B6F4147BF12}" srcOrd="3" destOrd="0" presId="urn:microsoft.com/office/officeart/2005/8/layout/list1"/>
    <dgm:cxn modelId="{3EDE967B-4722-40E0-82DA-C44F6AD0D446}" type="presParOf" srcId="{0AF4F604-3236-4065-BD40-F58E29B226D7}" destId="{FACA3238-482A-4A46-ADB7-DE96B319EC2A}" srcOrd="4" destOrd="0" presId="urn:microsoft.com/office/officeart/2005/8/layout/list1"/>
    <dgm:cxn modelId="{AF64B7FF-EC57-4473-9899-663388F493BB}" type="presParOf" srcId="{FACA3238-482A-4A46-ADB7-DE96B319EC2A}" destId="{00890193-E09D-4A5B-B576-E0E7474E69B5}" srcOrd="0" destOrd="0" presId="urn:microsoft.com/office/officeart/2005/8/layout/list1"/>
    <dgm:cxn modelId="{DE4B15D1-23FC-40EE-BE71-5F4FBBB7EFA1}" type="presParOf" srcId="{FACA3238-482A-4A46-ADB7-DE96B319EC2A}" destId="{4D3910EF-D433-4B9B-8E26-611667BE702C}" srcOrd="1" destOrd="0" presId="urn:microsoft.com/office/officeart/2005/8/layout/list1"/>
    <dgm:cxn modelId="{AF402C7F-A33D-4EA4-BB29-6C81371C7C21}" type="presParOf" srcId="{0AF4F604-3236-4065-BD40-F58E29B226D7}" destId="{4799D05B-1397-457D-A6C5-4BCEB39FE9B7}" srcOrd="5" destOrd="0" presId="urn:microsoft.com/office/officeart/2005/8/layout/list1"/>
    <dgm:cxn modelId="{D409A325-06EC-468C-A8C3-F95877795FA8}" type="presParOf" srcId="{0AF4F604-3236-4065-BD40-F58E29B226D7}" destId="{14F3528D-63DE-4510-BF01-FB82430697AE}" srcOrd="6" destOrd="0" presId="urn:microsoft.com/office/officeart/2005/8/layout/list1"/>
    <dgm:cxn modelId="{7FEA4F32-F29E-421D-8755-934C4EA09283}" type="presParOf" srcId="{0AF4F604-3236-4065-BD40-F58E29B226D7}" destId="{E7057C46-F0F3-410B-99F1-6C395F5F5A6B}" srcOrd="7" destOrd="0" presId="urn:microsoft.com/office/officeart/2005/8/layout/list1"/>
    <dgm:cxn modelId="{585A1F9D-0C20-495E-B5A4-E15F859AD374}" type="presParOf" srcId="{0AF4F604-3236-4065-BD40-F58E29B226D7}" destId="{7A289449-6B1E-481E-8EF0-8EC3731E06CD}" srcOrd="8" destOrd="0" presId="urn:microsoft.com/office/officeart/2005/8/layout/list1"/>
    <dgm:cxn modelId="{ED6F67A9-BEE3-4714-A8C1-CF6477FDDCDA}" type="presParOf" srcId="{7A289449-6B1E-481E-8EF0-8EC3731E06CD}" destId="{0B0318E5-792F-4BD0-B0C9-BFDF421BEF36}" srcOrd="0" destOrd="0" presId="urn:microsoft.com/office/officeart/2005/8/layout/list1"/>
    <dgm:cxn modelId="{2EAF4793-D49D-441E-98D7-53709E44450C}" type="presParOf" srcId="{7A289449-6B1E-481E-8EF0-8EC3731E06CD}" destId="{2C1E426A-53AE-4FB0-80D0-5D559C50FA16}" srcOrd="1" destOrd="0" presId="urn:microsoft.com/office/officeart/2005/8/layout/list1"/>
    <dgm:cxn modelId="{7035804F-126C-4D2A-8381-EA7F5665F2AF}" type="presParOf" srcId="{0AF4F604-3236-4065-BD40-F58E29B226D7}" destId="{E09B491A-09DF-476F-88AA-5AB9E11B9C37}" srcOrd="9" destOrd="0" presId="urn:microsoft.com/office/officeart/2005/8/layout/list1"/>
    <dgm:cxn modelId="{D76358E3-1CE2-40D8-B928-D3F44FFDBEED}" type="presParOf" srcId="{0AF4F604-3236-4065-BD40-F58E29B226D7}" destId="{F2C09B34-EE15-4BD8-94FE-3FAF25847A0F}" srcOrd="10" destOrd="0" presId="urn:microsoft.com/office/officeart/2005/8/layout/list1"/>
    <dgm:cxn modelId="{F5E88BD4-41DD-46EB-969A-C4AB74866193}" type="presParOf" srcId="{0AF4F604-3236-4065-BD40-F58E29B226D7}" destId="{FF3A303B-9144-4417-95DA-57B51F223ADC}" srcOrd="11" destOrd="0" presId="urn:microsoft.com/office/officeart/2005/8/layout/list1"/>
    <dgm:cxn modelId="{00B1A2E4-BD5F-4EC1-B3BA-1D95F8E71EF6}" type="presParOf" srcId="{0AF4F604-3236-4065-BD40-F58E29B226D7}" destId="{F9FE326D-AC46-4F80-AF3E-41216BFB2126}" srcOrd="12" destOrd="0" presId="urn:microsoft.com/office/officeart/2005/8/layout/list1"/>
    <dgm:cxn modelId="{94106D61-9AE7-4B46-A140-3CA0737EF389}" type="presParOf" srcId="{F9FE326D-AC46-4F80-AF3E-41216BFB2126}" destId="{216C8F1F-D0BA-4E84-A09B-335EF13914B1}" srcOrd="0" destOrd="0" presId="urn:microsoft.com/office/officeart/2005/8/layout/list1"/>
    <dgm:cxn modelId="{7C1E5CAA-3F67-4D8D-806B-5340CD2D97BE}" type="presParOf" srcId="{F9FE326D-AC46-4F80-AF3E-41216BFB2126}" destId="{8F7C5EF6-38B1-4E7E-834A-DEA29507BA95}" srcOrd="1" destOrd="0" presId="urn:microsoft.com/office/officeart/2005/8/layout/list1"/>
    <dgm:cxn modelId="{A86AFE7A-D980-490B-AAD2-A909B534485B}" type="presParOf" srcId="{0AF4F604-3236-4065-BD40-F58E29B226D7}" destId="{FF960ACC-D498-4644-8832-97CE74D8B514}" srcOrd="13" destOrd="0" presId="urn:microsoft.com/office/officeart/2005/8/layout/list1"/>
    <dgm:cxn modelId="{27BA6EE7-8FA2-4EEF-8095-2646110A3EF3}" type="presParOf" srcId="{0AF4F604-3236-4065-BD40-F58E29B226D7}" destId="{453652C1-9F7E-46D4-B07D-DF6BB63ECD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3AB9B-8514-42E7-8244-79F6AB13BFFD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6C8E6B-E660-42EF-8FED-C00185351B75}">
      <dgm:prSet/>
      <dgm:spPr/>
      <dgm:t>
        <a:bodyPr/>
        <a:lstStyle/>
        <a:p>
          <a:r>
            <a:rPr lang="en-US"/>
            <a:t>Priority Setting </a:t>
          </a:r>
        </a:p>
      </dgm:t>
    </dgm:pt>
    <dgm:pt modelId="{D0D466B1-E823-4287-BD7F-0C76856033D6}" type="parTrans" cxnId="{80395FF7-8CDF-48DE-9682-4B8124070D4F}">
      <dgm:prSet/>
      <dgm:spPr/>
      <dgm:t>
        <a:bodyPr/>
        <a:lstStyle/>
        <a:p>
          <a:endParaRPr lang="en-US"/>
        </a:p>
      </dgm:t>
    </dgm:pt>
    <dgm:pt modelId="{58357470-68D3-416E-B524-00DEB6E692E9}" type="sibTrans" cxnId="{80395FF7-8CDF-48DE-9682-4B8124070D4F}">
      <dgm:prSet/>
      <dgm:spPr/>
      <dgm:t>
        <a:bodyPr/>
        <a:lstStyle/>
        <a:p>
          <a:endParaRPr lang="en-US"/>
        </a:p>
      </dgm:t>
    </dgm:pt>
    <dgm:pt modelId="{47CD6B58-EB10-4B8E-AEFB-868426BD6202}">
      <dgm:prSet/>
      <dgm:spPr/>
      <dgm:t>
        <a:bodyPr/>
        <a:lstStyle/>
        <a:p>
          <a:r>
            <a:rPr lang="en-US"/>
            <a:t>Landfill improvements, backhaul, collection program, salvage area, etc.</a:t>
          </a:r>
        </a:p>
      </dgm:t>
    </dgm:pt>
    <dgm:pt modelId="{401D2810-E40F-4728-A149-19D3FCA00E8E}" type="parTrans" cxnId="{EA433A44-98B0-455E-84DC-5F0FCE9639FA}">
      <dgm:prSet/>
      <dgm:spPr/>
      <dgm:t>
        <a:bodyPr/>
        <a:lstStyle/>
        <a:p>
          <a:endParaRPr lang="en-US"/>
        </a:p>
      </dgm:t>
    </dgm:pt>
    <dgm:pt modelId="{52BD023B-DA05-403C-B562-58E754F76EBB}" type="sibTrans" cxnId="{EA433A44-98B0-455E-84DC-5F0FCE9639FA}">
      <dgm:prSet/>
      <dgm:spPr/>
      <dgm:t>
        <a:bodyPr/>
        <a:lstStyle/>
        <a:p>
          <a:endParaRPr lang="en-US"/>
        </a:p>
      </dgm:t>
    </dgm:pt>
    <dgm:pt modelId="{29DD9077-4F8D-477B-B828-139969E4C2DC}">
      <dgm:prSet/>
      <dgm:spPr/>
      <dgm:t>
        <a:bodyPr/>
        <a:lstStyle/>
        <a:p>
          <a:r>
            <a:rPr lang="en-US"/>
            <a:t>Assess Problem areas</a:t>
          </a:r>
        </a:p>
      </dgm:t>
    </dgm:pt>
    <dgm:pt modelId="{0805849C-BF3B-41BB-BBD1-5AAB179B00DE}" type="parTrans" cxnId="{C76DC700-31F1-4114-913E-1E9B374FB33E}">
      <dgm:prSet/>
      <dgm:spPr/>
      <dgm:t>
        <a:bodyPr/>
        <a:lstStyle/>
        <a:p>
          <a:endParaRPr lang="en-US"/>
        </a:p>
      </dgm:t>
    </dgm:pt>
    <dgm:pt modelId="{9A3B3719-5734-4524-88A0-E83CDD7F275E}" type="sibTrans" cxnId="{C76DC700-31F1-4114-913E-1E9B374FB33E}">
      <dgm:prSet/>
      <dgm:spPr/>
      <dgm:t>
        <a:bodyPr/>
        <a:lstStyle/>
        <a:p>
          <a:endParaRPr lang="en-US"/>
        </a:p>
      </dgm:t>
    </dgm:pt>
    <dgm:pt modelId="{6B67F61B-9341-4441-A6D3-20AE7537F8AE}">
      <dgm:prSet/>
      <dgm:spPr/>
      <dgm:t>
        <a:bodyPr/>
        <a:lstStyle/>
        <a:p>
          <a:r>
            <a:rPr lang="en-US"/>
            <a:t>Funding, staff, equipment needs, etc. </a:t>
          </a:r>
        </a:p>
      </dgm:t>
    </dgm:pt>
    <dgm:pt modelId="{41B6D834-D2C1-4CD5-AE9B-921A3B5B8655}" type="parTrans" cxnId="{BADE32EB-92F0-4FC6-92BA-B6C06728A29E}">
      <dgm:prSet/>
      <dgm:spPr/>
      <dgm:t>
        <a:bodyPr/>
        <a:lstStyle/>
        <a:p>
          <a:endParaRPr lang="en-US"/>
        </a:p>
      </dgm:t>
    </dgm:pt>
    <dgm:pt modelId="{2E750A00-E1CD-4A6B-BC1A-49D474A92A6A}" type="sibTrans" cxnId="{BADE32EB-92F0-4FC6-92BA-B6C06728A29E}">
      <dgm:prSet/>
      <dgm:spPr/>
      <dgm:t>
        <a:bodyPr/>
        <a:lstStyle/>
        <a:p>
          <a:endParaRPr lang="en-US"/>
        </a:p>
      </dgm:t>
    </dgm:pt>
    <dgm:pt modelId="{BB9497DF-EC11-46B1-B2CC-BAF9E500B0B8}">
      <dgm:prSet/>
      <dgm:spPr/>
      <dgm:t>
        <a:bodyPr/>
        <a:lstStyle/>
        <a:p>
          <a:r>
            <a:rPr lang="en-US"/>
            <a:t>Inventory, survey’s, studies</a:t>
          </a:r>
        </a:p>
      </dgm:t>
    </dgm:pt>
    <dgm:pt modelId="{BF341FA6-5711-439F-ACF0-B10FDA7454FD}" type="parTrans" cxnId="{8B795BB6-8CC0-476E-BFA8-BCDD25FBFDCC}">
      <dgm:prSet/>
      <dgm:spPr/>
      <dgm:t>
        <a:bodyPr/>
        <a:lstStyle/>
        <a:p>
          <a:endParaRPr lang="en-US"/>
        </a:p>
      </dgm:t>
    </dgm:pt>
    <dgm:pt modelId="{3C9A1AA7-A4D2-416F-A4BB-542F81D3923E}" type="sibTrans" cxnId="{8B795BB6-8CC0-476E-BFA8-BCDD25FBFDCC}">
      <dgm:prSet/>
      <dgm:spPr/>
      <dgm:t>
        <a:bodyPr/>
        <a:lstStyle/>
        <a:p>
          <a:endParaRPr lang="en-US"/>
        </a:p>
      </dgm:t>
    </dgm:pt>
    <dgm:pt modelId="{60F86DA3-68F1-4B89-BCCF-576D671CE6AD}">
      <dgm:prSet/>
      <dgm:spPr/>
      <dgm:t>
        <a:bodyPr/>
        <a:lstStyle/>
        <a:p>
          <a:r>
            <a:rPr lang="en-US"/>
            <a:t>Delta backhaul assessments,</a:t>
          </a:r>
        </a:p>
      </dgm:t>
    </dgm:pt>
    <dgm:pt modelId="{A19F0773-87D4-4DC2-B260-8C04D1A67116}" type="parTrans" cxnId="{1689DAAF-563E-46A6-AA16-CF04B7865656}">
      <dgm:prSet/>
      <dgm:spPr/>
      <dgm:t>
        <a:bodyPr/>
        <a:lstStyle/>
        <a:p>
          <a:endParaRPr lang="en-US"/>
        </a:p>
      </dgm:t>
    </dgm:pt>
    <dgm:pt modelId="{00B13823-4917-4E51-9ECC-405EBD04B733}" type="sibTrans" cxnId="{1689DAAF-563E-46A6-AA16-CF04B7865656}">
      <dgm:prSet/>
      <dgm:spPr/>
      <dgm:t>
        <a:bodyPr/>
        <a:lstStyle/>
        <a:p>
          <a:endParaRPr lang="en-US"/>
        </a:p>
      </dgm:t>
    </dgm:pt>
    <dgm:pt modelId="{DFD2DE05-9ED0-4BBB-8D86-42200DADA2C3}">
      <dgm:prSet/>
      <dgm:spPr/>
      <dgm:t>
        <a:bodyPr/>
        <a:lstStyle/>
        <a:p>
          <a:r>
            <a:rPr lang="en-US"/>
            <a:t>Develop an ISWMP </a:t>
          </a:r>
        </a:p>
      </dgm:t>
    </dgm:pt>
    <dgm:pt modelId="{5FE928B5-65FB-4CA4-9912-78B6F887BF5D}" type="parTrans" cxnId="{BD0819D7-0F27-452E-A872-7546F5B35A8B}">
      <dgm:prSet/>
      <dgm:spPr/>
      <dgm:t>
        <a:bodyPr/>
        <a:lstStyle/>
        <a:p>
          <a:endParaRPr lang="en-US"/>
        </a:p>
      </dgm:t>
    </dgm:pt>
    <dgm:pt modelId="{EA2419F2-E358-4908-9AE1-563F880A0621}" type="sibTrans" cxnId="{BD0819D7-0F27-452E-A872-7546F5B35A8B}">
      <dgm:prSet/>
      <dgm:spPr/>
      <dgm:t>
        <a:bodyPr/>
        <a:lstStyle/>
        <a:p>
          <a:endParaRPr lang="en-US"/>
        </a:p>
      </dgm:t>
    </dgm:pt>
    <dgm:pt modelId="{05D492D6-1A4E-46E0-8D40-D0ED2E0C5B72}">
      <dgm:prSet/>
      <dgm:spPr/>
      <dgm:t>
        <a:bodyPr/>
        <a:lstStyle/>
        <a:p>
          <a:r>
            <a:rPr lang="en-US"/>
            <a:t>Zender Environmental </a:t>
          </a:r>
        </a:p>
      </dgm:t>
    </dgm:pt>
    <dgm:pt modelId="{4693ECCB-F940-4632-80A7-3AE80DDCE81F}" type="parTrans" cxnId="{5A89983E-7581-4EA9-9A77-2F2E1E76C3AB}">
      <dgm:prSet/>
      <dgm:spPr/>
      <dgm:t>
        <a:bodyPr/>
        <a:lstStyle/>
        <a:p>
          <a:endParaRPr lang="en-US"/>
        </a:p>
      </dgm:t>
    </dgm:pt>
    <dgm:pt modelId="{4C6D4A2C-892F-425C-A24A-8F7E11D428E2}" type="sibTrans" cxnId="{5A89983E-7581-4EA9-9A77-2F2E1E76C3AB}">
      <dgm:prSet/>
      <dgm:spPr/>
      <dgm:t>
        <a:bodyPr/>
        <a:lstStyle/>
        <a:p>
          <a:endParaRPr lang="en-US"/>
        </a:p>
      </dgm:t>
    </dgm:pt>
    <dgm:pt modelId="{8B03FAD1-65B1-4C08-8A9F-91390C4D8D5D}" type="pres">
      <dgm:prSet presAssocID="{E4E3AB9B-8514-42E7-8244-79F6AB13BFFD}" presName="linear" presStyleCnt="0">
        <dgm:presLayoutVars>
          <dgm:dir/>
          <dgm:animLvl val="lvl"/>
          <dgm:resizeHandles val="exact"/>
        </dgm:presLayoutVars>
      </dgm:prSet>
      <dgm:spPr/>
    </dgm:pt>
    <dgm:pt modelId="{9967A313-E5FC-4E20-827E-034F9E9BC95B}" type="pres">
      <dgm:prSet presAssocID="{276C8E6B-E660-42EF-8FED-C00185351B75}" presName="parentLin" presStyleCnt="0"/>
      <dgm:spPr/>
    </dgm:pt>
    <dgm:pt modelId="{0141A477-DD79-4281-830F-9D7CCA0C3992}" type="pres">
      <dgm:prSet presAssocID="{276C8E6B-E660-42EF-8FED-C00185351B75}" presName="parentLeftMargin" presStyleLbl="node1" presStyleIdx="0" presStyleCnt="4"/>
      <dgm:spPr/>
    </dgm:pt>
    <dgm:pt modelId="{B2DEB700-AFE9-4376-933C-A476B34B2CF3}" type="pres">
      <dgm:prSet presAssocID="{276C8E6B-E660-42EF-8FED-C00185351B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55677D-189B-4C46-A6A0-BEC837BC33A3}" type="pres">
      <dgm:prSet presAssocID="{276C8E6B-E660-42EF-8FED-C00185351B75}" presName="negativeSpace" presStyleCnt="0"/>
      <dgm:spPr/>
    </dgm:pt>
    <dgm:pt modelId="{8B3F49D7-5FA7-48F5-84E5-31C2EC02E597}" type="pres">
      <dgm:prSet presAssocID="{276C8E6B-E660-42EF-8FED-C00185351B75}" presName="childText" presStyleLbl="conFgAcc1" presStyleIdx="0" presStyleCnt="4">
        <dgm:presLayoutVars>
          <dgm:bulletEnabled val="1"/>
        </dgm:presLayoutVars>
      </dgm:prSet>
      <dgm:spPr/>
    </dgm:pt>
    <dgm:pt modelId="{22D48822-30C5-47AF-8E2C-24DFD35B5329}" type="pres">
      <dgm:prSet presAssocID="{58357470-68D3-416E-B524-00DEB6E692E9}" presName="spaceBetweenRectangles" presStyleCnt="0"/>
      <dgm:spPr/>
    </dgm:pt>
    <dgm:pt modelId="{59DE491D-5006-41D6-9DA8-35168221DA75}" type="pres">
      <dgm:prSet presAssocID="{29DD9077-4F8D-477B-B828-139969E4C2DC}" presName="parentLin" presStyleCnt="0"/>
      <dgm:spPr/>
    </dgm:pt>
    <dgm:pt modelId="{8F101D06-4B54-442D-B2AA-8D74B7B206F1}" type="pres">
      <dgm:prSet presAssocID="{29DD9077-4F8D-477B-B828-139969E4C2DC}" presName="parentLeftMargin" presStyleLbl="node1" presStyleIdx="0" presStyleCnt="4"/>
      <dgm:spPr/>
    </dgm:pt>
    <dgm:pt modelId="{1DCEA111-1881-47A5-8BF9-03A5C0333F19}" type="pres">
      <dgm:prSet presAssocID="{29DD9077-4F8D-477B-B828-139969E4C2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894ECD-4E05-45FC-A288-1F6006E8964E}" type="pres">
      <dgm:prSet presAssocID="{29DD9077-4F8D-477B-B828-139969E4C2DC}" presName="negativeSpace" presStyleCnt="0"/>
      <dgm:spPr/>
    </dgm:pt>
    <dgm:pt modelId="{82A6C417-D2AC-4808-9193-00938E382D92}" type="pres">
      <dgm:prSet presAssocID="{29DD9077-4F8D-477B-B828-139969E4C2DC}" presName="childText" presStyleLbl="conFgAcc1" presStyleIdx="1" presStyleCnt="4">
        <dgm:presLayoutVars>
          <dgm:bulletEnabled val="1"/>
        </dgm:presLayoutVars>
      </dgm:prSet>
      <dgm:spPr/>
    </dgm:pt>
    <dgm:pt modelId="{8BFC39C8-4A89-463F-8AF6-999E49285059}" type="pres">
      <dgm:prSet presAssocID="{9A3B3719-5734-4524-88A0-E83CDD7F275E}" presName="spaceBetweenRectangles" presStyleCnt="0"/>
      <dgm:spPr/>
    </dgm:pt>
    <dgm:pt modelId="{2F65CA78-617A-464B-80BD-4D6D051ED178}" type="pres">
      <dgm:prSet presAssocID="{BB9497DF-EC11-46B1-B2CC-BAF9E500B0B8}" presName="parentLin" presStyleCnt="0"/>
      <dgm:spPr/>
    </dgm:pt>
    <dgm:pt modelId="{35A11F30-D4ED-4681-9731-32201367A26A}" type="pres">
      <dgm:prSet presAssocID="{BB9497DF-EC11-46B1-B2CC-BAF9E500B0B8}" presName="parentLeftMargin" presStyleLbl="node1" presStyleIdx="1" presStyleCnt="4"/>
      <dgm:spPr/>
    </dgm:pt>
    <dgm:pt modelId="{A62A4423-1682-437C-AF60-28FBBCF30FF3}" type="pres">
      <dgm:prSet presAssocID="{BB9497DF-EC11-46B1-B2CC-BAF9E500B0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ACC4DC-DA73-40E5-B32B-27AF41B93554}" type="pres">
      <dgm:prSet presAssocID="{BB9497DF-EC11-46B1-B2CC-BAF9E500B0B8}" presName="negativeSpace" presStyleCnt="0"/>
      <dgm:spPr/>
    </dgm:pt>
    <dgm:pt modelId="{C88EE549-2385-43A0-BBBA-DEA6F624473B}" type="pres">
      <dgm:prSet presAssocID="{BB9497DF-EC11-46B1-B2CC-BAF9E500B0B8}" presName="childText" presStyleLbl="conFgAcc1" presStyleIdx="2" presStyleCnt="4">
        <dgm:presLayoutVars>
          <dgm:bulletEnabled val="1"/>
        </dgm:presLayoutVars>
      </dgm:prSet>
      <dgm:spPr/>
    </dgm:pt>
    <dgm:pt modelId="{22B3E7C6-25A2-4E43-B0A6-388E3FD9E832}" type="pres">
      <dgm:prSet presAssocID="{3C9A1AA7-A4D2-416F-A4BB-542F81D3923E}" presName="spaceBetweenRectangles" presStyleCnt="0"/>
      <dgm:spPr/>
    </dgm:pt>
    <dgm:pt modelId="{B263D6A0-490D-4F97-9B10-E3AB8C843325}" type="pres">
      <dgm:prSet presAssocID="{DFD2DE05-9ED0-4BBB-8D86-42200DADA2C3}" presName="parentLin" presStyleCnt="0"/>
      <dgm:spPr/>
    </dgm:pt>
    <dgm:pt modelId="{DFBB6E98-075D-473C-B714-AB6C19C311D1}" type="pres">
      <dgm:prSet presAssocID="{DFD2DE05-9ED0-4BBB-8D86-42200DADA2C3}" presName="parentLeftMargin" presStyleLbl="node1" presStyleIdx="2" presStyleCnt="4"/>
      <dgm:spPr/>
    </dgm:pt>
    <dgm:pt modelId="{D4EA387A-4267-4FFD-BFB5-6E6AFD23DBE5}" type="pres">
      <dgm:prSet presAssocID="{DFD2DE05-9ED0-4BBB-8D86-42200DADA2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124A2C-A4D8-40C9-A41E-C9F6662C13AD}" type="pres">
      <dgm:prSet presAssocID="{DFD2DE05-9ED0-4BBB-8D86-42200DADA2C3}" presName="negativeSpace" presStyleCnt="0"/>
      <dgm:spPr/>
    </dgm:pt>
    <dgm:pt modelId="{9791E054-CB5E-42DD-A6A1-836E27143904}" type="pres">
      <dgm:prSet presAssocID="{DFD2DE05-9ED0-4BBB-8D86-42200DADA2C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6DC700-31F1-4114-913E-1E9B374FB33E}" srcId="{E4E3AB9B-8514-42E7-8244-79F6AB13BFFD}" destId="{29DD9077-4F8D-477B-B828-139969E4C2DC}" srcOrd="1" destOrd="0" parTransId="{0805849C-BF3B-41BB-BBD1-5AAB179B00DE}" sibTransId="{9A3B3719-5734-4524-88A0-E83CDD7F275E}"/>
    <dgm:cxn modelId="{0576BF19-9DB2-4BCD-963C-7111CB7CA4FF}" type="presOf" srcId="{E4E3AB9B-8514-42E7-8244-79F6AB13BFFD}" destId="{8B03FAD1-65B1-4C08-8A9F-91390C4D8D5D}" srcOrd="0" destOrd="0" presId="urn:microsoft.com/office/officeart/2005/8/layout/list1"/>
    <dgm:cxn modelId="{31566624-37C9-41B1-915C-F0B465548ECA}" type="presOf" srcId="{276C8E6B-E660-42EF-8FED-C00185351B75}" destId="{B2DEB700-AFE9-4376-933C-A476B34B2CF3}" srcOrd="1" destOrd="0" presId="urn:microsoft.com/office/officeart/2005/8/layout/list1"/>
    <dgm:cxn modelId="{5A89983E-7581-4EA9-9A77-2F2E1E76C3AB}" srcId="{DFD2DE05-9ED0-4BBB-8D86-42200DADA2C3}" destId="{05D492D6-1A4E-46E0-8D40-D0ED2E0C5B72}" srcOrd="0" destOrd="0" parTransId="{4693ECCB-F940-4632-80A7-3AE80DDCE81F}" sibTransId="{4C6D4A2C-892F-425C-A24A-8F7E11D428E2}"/>
    <dgm:cxn modelId="{BAEF563F-51E1-4DDF-BF02-11B4F0F624C8}" type="presOf" srcId="{276C8E6B-E660-42EF-8FED-C00185351B75}" destId="{0141A477-DD79-4281-830F-9D7CCA0C3992}" srcOrd="0" destOrd="0" presId="urn:microsoft.com/office/officeart/2005/8/layout/list1"/>
    <dgm:cxn modelId="{B21E1640-5F74-4F88-BB46-9F3F23330B80}" type="presOf" srcId="{47CD6B58-EB10-4B8E-AEFB-868426BD6202}" destId="{8B3F49D7-5FA7-48F5-84E5-31C2EC02E597}" srcOrd="0" destOrd="0" presId="urn:microsoft.com/office/officeart/2005/8/layout/list1"/>
    <dgm:cxn modelId="{EA433A44-98B0-455E-84DC-5F0FCE9639FA}" srcId="{276C8E6B-E660-42EF-8FED-C00185351B75}" destId="{47CD6B58-EB10-4B8E-AEFB-868426BD6202}" srcOrd="0" destOrd="0" parTransId="{401D2810-E40F-4728-A149-19D3FCA00E8E}" sibTransId="{52BD023B-DA05-403C-B562-58E754F76EBB}"/>
    <dgm:cxn modelId="{13EDAC66-EF6D-497C-B3CB-5A5845BD5255}" type="presOf" srcId="{29DD9077-4F8D-477B-B828-139969E4C2DC}" destId="{1DCEA111-1881-47A5-8BF9-03A5C0333F19}" srcOrd="1" destOrd="0" presId="urn:microsoft.com/office/officeart/2005/8/layout/list1"/>
    <dgm:cxn modelId="{7EA2C46B-1C0A-460D-9C0A-161442230308}" type="presOf" srcId="{BB9497DF-EC11-46B1-B2CC-BAF9E500B0B8}" destId="{A62A4423-1682-437C-AF60-28FBBCF30FF3}" srcOrd="1" destOrd="0" presId="urn:microsoft.com/office/officeart/2005/8/layout/list1"/>
    <dgm:cxn modelId="{A49D3355-1351-4FC5-8732-D2F0B957D5F6}" type="presOf" srcId="{DFD2DE05-9ED0-4BBB-8D86-42200DADA2C3}" destId="{D4EA387A-4267-4FFD-BFB5-6E6AFD23DBE5}" srcOrd="1" destOrd="0" presId="urn:microsoft.com/office/officeart/2005/8/layout/list1"/>
    <dgm:cxn modelId="{1FDCF8A9-7274-4D09-90DC-76B1F3D5C351}" type="presOf" srcId="{DFD2DE05-9ED0-4BBB-8D86-42200DADA2C3}" destId="{DFBB6E98-075D-473C-B714-AB6C19C311D1}" srcOrd="0" destOrd="0" presId="urn:microsoft.com/office/officeart/2005/8/layout/list1"/>
    <dgm:cxn modelId="{1689DAAF-563E-46A6-AA16-CF04B7865656}" srcId="{BB9497DF-EC11-46B1-B2CC-BAF9E500B0B8}" destId="{60F86DA3-68F1-4B89-BCCF-576D671CE6AD}" srcOrd="0" destOrd="0" parTransId="{A19F0773-87D4-4DC2-B260-8C04D1A67116}" sibTransId="{00B13823-4917-4E51-9ECC-405EBD04B733}"/>
    <dgm:cxn modelId="{8B795BB6-8CC0-476E-BFA8-BCDD25FBFDCC}" srcId="{E4E3AB9B-8514-42E7-8244-79F6AB13BFFD}" destId="{BB9497DF-EC11-46B1-B2CC-BAF9E500B0B8}" srcOrd="2" destOrd="0" parTransId="{BF341FA6-5711-439F-ACF0-B10FDA7454FD}" sibTransId="{3C9A1AA7-A4D2-416F-A4BB-542F81D3923E}"/>
    <dgm:cxn modelId="{EE42C0BB-6F5F-418A-8818-307056EDD5C8}" type="presOf" srcId="{6B67F61B-9341-4441-A6D3-20AE7537F8AE}" destId="{82A6C417-D2AC-4808-9193-00938E382D92}" srcOrd="0" destOrd="0" presId="urn:microsoft.com/office/officeart/2005/8/layout/list1"/>
    <dgm:cxn modelId="{2881C0D1-BB36-4F4C-854E-8DE7CE21C1B2}" type="presOf" srcId="{BB9497DF-EC11-46B1-B2CC-BAF9E500B0B8}" destId="{35A11F30-D4ED-4681-9731-32201367A26A}" srcOrd="0" destOrd="0" presId="urn:microsoft.com/office/officeart/2005/8/layout/list1"/>
    <dgm:cxn modelId="{BD0819D7-0F27-452E-A872-7546F5B35A8B}" srcId="{E4E3AB9B-8514-42E7-8244-79F6AB13BFFD}" destId="{DFD2DE05-9ED0-4BBB-8D86-42200DADA2C3}" srcOrd="3" destOrd="0" parTransId="{5FE928B5-65FB-4CA4-9912-78B6F887BF5D}" sibTransId="{EA2419F2-E358-4908-9AE1-563F880A0621}"/>
    <dgm:cxn modelId="{A39F6BE0-C604-4C7C-9752-5B3F8F9BB34B}" type="presOf" srcId="{29DD9077-4F8D-477B-B828-139969E4C2DC}" destId="{8F101D06-4B54-442D-B2AA-8D74B7B206F1}" srcOrd="0" destOrd="0" presId="urn:microsoft.com/office/officeart/2005/8/layout/list1"/>
    <dgm:cxn modelId="{085846E1-D4DA-43F6-AB99-FA784E8F45FE}" type="presOf" srcId="{60F86DA3-68F1-4B89-BCCF-576D671CE6AD}" destId="{C88EE549-2385-43A0-BBBA-DEA6F624473B}" srcOrd="0" destOrd="0" presId="urn:microsoft.com/office/officeart/2005/8/layout/list1"/>
    <dgm:cxn modelId="{BADE32EB-92F0-4FC6-92BA-B6C06728A29E}" srcId="{29DD9077-4F8D-477B-B828-139969E4C2DC}" destId="{6B67F61B-9341-4441-A6D3-20AE7537F8AE}" srcOrd="0" destOrd="0" parTransId="{41B6D834-D2C1-4CD5-AE9B-921A3B5B8655}" sibTransId="{2E750A00-E1CD-4A6B-BC1A-49D474A92A6A}"/>
    <dgm:cxn modelId="{E56A2EF0-601B-4861-900C-5C61856E87D0}" type="presOf" srcId="{05D492D6-1A4E-46E0-8D40-D0ED2E0C5B72}" destId="{9791E054-CB5E-42DD-A6A1-836E27143904}" srcOrd="0" destOrd="0" presId="urn:microsoft.com/office/officeart/2005/8/layout/list1"/>
    <dgm:cxn modelId="{80395FF7-8CDF-48DE-9682-4B8124070D4F}" srcId="{E4E3AB9B-8514-42E7-8244-79F6AB13BFFD}" destId="{276C8E6B-E660-42EF-8FED-C00185351B75}" srcOrd="0" destOrd="0" parTransId="{D0D466B1-E823-4287-BD7F-0C76856033D6}" sibTransId="{58357470-68D3-416E-B524-00DEB6E692E9}"/>
    <dgm:cxn modelId="{0CA6B8E5-21C9-4B84-98A2-4FC40F1F7AEC}" type="presParOf" srcId="{8B03FAD1-65B1-4C08-8A9F-91390C4D8D5D}" destId="{9967A313-E5FC-4E20-827E-034F9E9BC95B}" srcOrd="0" destOrd="0" presId="urn:microsoft.com/office/officeart/2005/8/layout/list1"/>
    <dgm:cxn modelId="{A2A24194-7A11-4645-BF66-C32F2F512806}" type="presParOf" srcId="{9967A313-E5FC-4E20-827E-034F9E9BC95B}" destId="{0141A477-DD79-4281-830F-9D7CCA0C3992}" srcOrd="0" destOrd="0" presId="urn:microsoft.com/office/officeart/2005/8/layout/list1"/>
    <dgm:cxn modelId="{0F489DA6-BC34-4F8E-884F-51344E21408F}" type="presParOf" srcId="{9967A313-E5FC-4E20-827E-034F9E9BC95B}" destId="{B2DEB700-AFE9-4376-933C-A476B34B2CF3}" srcOrd="1" destOrd="0" presId="urn:microsoft.com/office/officeart/2005/8/layout/list1"/>
    <dgm:cxn modelId="{ADA03822-D52E-4BB1-961E-90FDDF46EB43}" type="presParOf" srcId="{8B03FAD1-65B1-4C08-8A9F-91390C4D8D5D}" destId="{4355677D-189B-4C46-A6A0-BEC837BC33A3}" srcOrd="1" destOrd="0" presId="urn:microsoft.com/office/officeart/2005/8/layout/list1"/>
    <dgm:cxn modelId="{600E6CC9-78B9-403D-AA75-8B62595FA68F}" type="presParOf" srcId="{8B03FAD1-65B1-4C08-8A9F-91390C4D8D5D}" destId="{8B3F49D7-5FA7-48F5-84E5-31C2EC02E597}" srcOrd="2" destOrd="0" presId="urn:microsoft.com/office/officeart/2005/8/layout/list1"/>
    <dgm:cxn modelId="{77C1C218-8E85-46DA-AE9B-14891639CFCD}" type="presParOf" srcId="{8B03FAD1-65B1-4C08-8A9F-91390C4D8D5D}" destId="{22D48822-30C5-47AF-8E2C-24DFD35B5329}" srcOrd="3" destOrd="0" presId="urn:microsoft.com/office/officeart/2005/8/layout/list1"/>
    <dgm:cxn modelId="{A0D820BE-F7CB-4258-B119-254CEF5A3061}" type="presParOf" srcId="{8B03FAD1-65B1-4C08-8A9F-91390C4D8D5D}" destId="{59DE491D-5006-41D6-9DA8-35168221DA75}" srcOrd="4" destOrd="0" presId="urn:microsoft.com/office/officeart/2005/8/layout/list1"/>
    <dgm:cxn modelId="{EDEF4D12-516D-4858-821E-26A6D03B2511}" type="presParOf" srcId="{59DE491D-5006-41D6-9DA8-35168221DA75}" destId="{8F101D06-4B54-442D-B2AA-8D74B7B206F1}" srcOrd="0" destOrd="0" presId="urn:microsoft.com/office/officeart/2005/8/layout/list1"/>
    <dgm:cxn modelId="{4B3BA366-30D9-4169-AAA6-6AEAF272F406}" type="presParOf" srcId="{59DE491D-5006-41D6-9DA8-35168221DA75}" destId="{1DCEA111-1881-47A5-8BF9-03A5C0333F19}" srcOrd="1" destOrd="0" presId="urn:microsoft.com/office/officeart/2005/8/layout/list1"/>
    <dgm:cxn modelId="{B782B0C0-5177-4549-A4C4-2398B97818C9}" type="presParOf" srcId="{8B03FAD1-65B1-4C08-8A9F-91390C4D8D5D}" destId="{85894ECD-4E05-45FC-A288-1F6006E8964E}" srcOrd="5" destOrd="0" presId="urn:microsoft.com/office/officeart/2005/8/layout/list1"/>
    <dgm:cxn modelId="{B1635A90-2D1C-4F94-A78A-A6C18F42D4EE}" type="presParOf" srcId="{8B03FAD1-65B1-4C08-8A9F-91390C4D8D5D}" destId="{82A6C417-D2AC-4808-9193-00938E382D92}" srcOrd="6" destOrd="0" presId="urn:microsoft.com/office/officeart/2005/8/layout/list1"/>
    <dgm:cxn modelId="{794F58A6-5BF7-4D52-991A-6534A40561EB}" type="presParOf" srcId="{8B03FAD1-65B1-4C08-8A9F-91390C4D8D5D}" destId="{8BFC39C8-4A89-463F-8AF6-999E49285059}" srcOrd="7" destOrd="0" presId="urn:microsoft.com/office/officeart/2005/8/layout/list1"/>
    <dgm:cxn modelId="{603BC7C0-7136-47C5-A3EB-762C29229399}" type="presParOf" srcId="{8B03FAD1-65B1-4C08-8A9F-91390C4D8D5D}" destId="{2F65CA78-617A-464B-80BD-4D6D051ED178}" srcOrd="8" destOrd="0" presId="urn:microsoft.com/office/officeart/2005/8/layout/list1"/>
    <dgm:cxn modelId="{4D14185A-E3E5-435A-A600-7DEEEB718095}" type="presParOf" srcId="{2F65CA78-617A-464B-80BD-4D6D051ED178}" destId="{35A11F30-D4ED-4681-9731-32201367A26A}" srcOrd="0" destOrd="0" presId="urn:microsoft.com/office/officeart/2005/8/layout/list1"/>
    <dgm:cxn modelId="{A42E6A01-7A0F-49F3-A7BD-4FC5D2071A67}" type="presParOf" srcId="{2F65CA78-617A-464B-80BD-4D6D051ED178}" destId="{A62A4423-1682-437C-AF60-28FBBCF30FF3}" srcOrd="1" destOrd="0" presId="urn:microsoft.com/office/officeart/2005/8/layout/list1"/>
    <dgm:cxn modelId="{5A1E413A-0447-4CE5-84C7-C61969421178}" type="presParOf" srcId="{8B03FAD1-65B1-4C08-8A9F-91390C4D8D5D}" destId="{5AACC4DC-DA73-40E5-B32B-27AF41B93554}" srcOrd="9" destOrd="0" presId="urn:microsoft.com/office/officeart/2005/8/layout/list1"/>
    <dgm:cxn modelId="{0C4E6C1E-D1C9-4403-895E-1BD9A46B56DA}" type="presParOf" srcId="{8B03FAD1-65B1-4C08-8A9F-91390C4D8D5D}" destId="{C88EE549-2385-43A0-BBBA-DEA6F624473B}" srcOrd="10" destOrd="0" presId="urn:microsoft.com/office/officeart/2005/8/layout/list1"/>
    <dgm:cxn modelId="{74C15104-700B-4D47-AA37-F74F80B7FBBA}" type="presParOf" srcId="{8B03FAD1-65B1-4C08-8A9F-91390C4D8D5D}" destId="{22B3E7C6-25A2-4E43-B0A6-388E3FD9E832}" srcOrd="11" destOrd="0" presId="urn:microsoft.com/office/officeart/2005/8/layout/list1"/>
    <dgm:cxn modelId="{A24A92F3-C9E4-496B-94DD-BD2276FE09B6}" type="presParOf" srcId="{8B03FAD1-65B1-4C08-8A9F-91390C4D8D5D}" destId="{B263D6A0-490D-4F97-9B10-E3AB8C843325}" srcOrd="12" destOrd="0" presId="urn:microsoft.com/office/officeart/2005/8/layout/list1"/>
    <dgm:cxn modelId="{5ECB468B-E461-4294-8745-67AF32C19F00}" type="presParOf" srcId="{B263D6A0-490D-4F97-9B10-E3AB8C843325}" destId="{DFBB6E98-075D-473C-B714-AB6C19C311D1}" srcOrd="0" destOrd="0" presId="urn:microsoft.com/office/officeart/2005/8/layout/list1"/>
    <dgm:cxn modelId="{D93AF7B3-2504-4D14-A61E-BA2EA179B31A}" type="presParOf" srcId="{B263D6A0-490D-4F97-9B10-E3AB8C843325}" destId="{D4EA387A-4267-4FFD-BFB5-6E6AFD23DBE5}" srcOrd="1" destOrd="0" presId="urn:microsoft.com/office/officeart/2005/8/layout/list1"/>
    <dgm:cxn modelId="{E7D971B8-F868-45B3-BA4E-643DBB6FED51}" type="presParOf" srcId="{8B03FAD1-65B1-4C08-8A9F-91390C4D8D5D}" destId="{B7124A2C-A4D8-40C9-A41E-C9F6662C13AD}" srcOrd="13" destOrd="0" presId="urn:microsoft.com/office/officeart/2005/8/layout/list1"/>
    <dgm:cxn modelId="{C89B143B-B614-40B8-99D1-F6067D5A9B4A}" type="presParOf" srcId="{8B03FAD1-65B1-4C08-8A9F-91390C4D8D5D}" destId="{9791E054-CB5E-42DD-A6A1-836E2714390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3AB9B-8514-42E7-8244-79F6AB13BFFD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C8E6B-E660-42EF-8FED-C00185351B75}">
      <dgm:prSet/>
      <dgm:spPr/>
      <dgm:t>
        <a:bodyPr/>
        <a:lstStyle/>
        <a:p>
          <a:r>
            <a:rPr lang="en-US" dirty="0"/>
            <a:t>Bridge Funding Gap </a:t>
          </a:r>
        </a:p>
      </dgm:t>
    </dgm:pt>
    <dgm:pt modelId="{D0D466B1-E823-4287-BD7F-0C76856033D6}" type="parTrans" cxnId="{80395FF7-8CDF-48DE-9682-4B8124070D4F}">
      <dgm:prSet/>
      <dgm:spPr/>
      <dgm:t>
        <a:bodyPr/>
        <a:lstStyle/>
        <a:p>
          <a:endParaRPr lang="en-US"/>
        </a:p>
      </dgm:t>
    </dgm:pt>
    <dgm:pt modelId="{58357470-68D3-416E-B524-00DEB6E692E9}" type="sibTrans" cxnId="{80395FF7-8CDF-48DE-9682-4B8124070D4F}">
      <dgm:prSet/>
      <dgm:spPr/>
      <dgm:t>
        <a:bodyPr/>
        <a:lstStyle/>
        <a:p>
          <a:endParaRPr lang="en-US"/>
        </a:p>
      </dgm:t>
    </dgm:pt>
    <dgm:pt modelId="{47CD6B58-EB10-4B8E-AEFB-868426BD6202}">
      <dgm:prSet/>
      <dgm:spPr/>
      <dgm:t>
        <a:bodyPr/>
        <a:lstStyle/>
        <a:p>
          <a:r>
            <a:rPr lang="en-US" dirty="0"/>
            <a:t>Alternate funding sources. (ADEC website)</a:t>
          </a:r>
        </a:p>
      </dgm:t>
    </dgm:pt>
    <dgm:pt modelId="{401D2810-E40F-4728-A149-19D3FCA00E8E}" type="parTrans" cxnId="{EA433A44-98B0-455E-84DC-5F0FCE9639FA}">
      <dgm:prSet/>
      <dgm:spPr/>
      <dgm:t>
        <a:bodyPr/>
        <a:lstStyle/>
        <a:p>
          <a:endParaRPr lang="en-US"/>
        </a:p>
      </dgm:t>
    </dgm:pt>
    <dgm:pt modelId="{52BD023B-DA05-403C-B562-58E754F76EBB}" type="sibTrans" cxnId="{EA433A44-98B0-455E-84DC-5F0FCE9639FA}">
      <dgm:prSet/>
      <dgm:spPr/>
      <dgm:t>
        <a:bodyPr/>
        <a:lstStyle/>
        <a:p>
          <a:endParaRPr lang="en-US"/>
        </a:p>
      </dgm:t>
    </dgm:pt>
    <dgm:pt modelId="{29DD9077-4F8D-477B-B828-139969E4C2DC}">
      <dgm:prSet/>
      <dgm:spPr/>
      <dgm:t>
        <a:bodyPr/>
        <a:lstStyle/>
        <a:p>
          <a:r>
            <a:rPr lang="en-US" dirty="0"/>
            <a:t>Build Mentor Relationships</a:t>
          </a:r>
        </a:p>
      </dgm:t>
    </dgm:pt>
    <dgm:pt modelId="{0805849C-BF3B-41BB-BBD1-5AAB179B00DE}" type="parTrans" cxnId="{C76DC700-31F1-4114-913E-1E9B374FB33E}">
      <dgm:prSet/>
      <dgm:spPr/>
      <dgm:t>
        <a:bodyPr/>
        <a:lstStyle/>
        <a:p>
          <a:endParaRPr lang="en-US"/>
        </a:p>
      </dgm:t>
    </dgm:pt>
    <dgm:pt modelId="{9A3B3719-5734-4524-88A0-E83CDD7F275E}" type="sibTrans" cxnId="{C76DC700-31F1-4114-913E-1E9B374FB33E}">
      <dgm:prSet/>
      <dgm:spPr/>
      <dgm:t>
        <a:bodyPr/>
        <a:lstStyle/>
        <a:p>
          <a:endParaRPr lang="en-US"/>
        </a:p>
      </dgm:t>
    </dgm:pt>
    <dgm:pt modelId="{6B67F61B-9341-4441-A6D3-20AE7537F8AE}">
      <dgm:prSet/>
      <dgm:spPr/>
      <dgm:t>
        <a:bodyPr/>
        <a:lstStyle/>
        <a:p>
          <a:r>
            <a:rPr lang="en-US" dirty="0"/>
            <a:t>Neighboring Tribes, ADEC, ALAPR, recycling centers, etc. </a:t>
          </a:r>
        </a:p>
      </dgm:t>
    </dgm:pt>
    <dgm:pt modelId="{41B6D834-D2C1-4CD5-AE9B-921A3B5B8655}" type="parTrans" cxnId="{BADE32EB-92F0-4FC6-92BA-B6C06728A29E}">
      <dgm:prSet/>
      <dgm:spPr/>
      <dgm:t>
        <a:bodyPr/>
        <a:lstStyle/>
        <a:p>
          <a:endParaRPr lang="en-US"/>
        </a:p>
      </dgm:t>
    </dgm:pt>
    <dgm:pt modelId="{2E750A00-E1CD-4A6B-BC1A-49D474A92A6A}" type="sibTrans" cxnId="{BADE32EB-92F0-4FC6-92BA-B6C06728A29E}">
      <dgm:prSet/>
      <dgm:spPr/>
      <dgm:t>
        <a:bodyPr/>
        <a:lstStyle/>
        <a:p>
          <a:endParaRPr lang="en-US"/>
        </a:p>
      </dgm:t>
    </dgm:pt>
    <dgm:pt modelId="{60F86DA3-68F1-4B89-BCCF-576D671CE6AD}">
      <dgm:prSet/>
      <dgm:spPr/>
      <dgm:t>
        <a:bodyPr/>
        <a:lstStyle/>
        <a:p>
          <a:r>
            <a:rPr lang="en-US" dirty="0"/>
            <a:t>City/Tribal departments, partner entities, ADEC, vendor negotiations(Backhaul, shipping costs etc.)</a:t>
          </a:r>
        </a:p>
      </dgm:t>
    </dgm:pt>
    <dgm:pt modelId="{A19F0773-87D4-4DC2-B260-8C04D1A67116}" type="parTrans" cxnId="{1689DAAF-563E-46A6-AA16-CF04B7865656}">
      <dgm:prSet/>
      <dgm:spPr/>
      <dgm:t>
        <a:bodyPr/>
        <a:lstStyle/>
        <a:p>
          <a:endParaRPr lang="en-US"/>
        </a:p>
      </dgm:t>
    </dgm:pt>
    <dgm:pt modelId="{00B13823-4917-4E51-9ECC-405EBD04B733}" type="sibTrans" cxnId="{1689DAAF-563E-46A6-AA16-CF04B7865656}">
      <dgm:prSet/>
      <dgm:spPr/>
      <dgm:t>
        <a:bodyPr/>
        <a:lstStyle/>
        <a:p>
          <a:endParaRPr lang="en-US"/>
        </a:p>
      </dgm:t>
    </dgm:pt>
    <dgm:pt modelId="{BB9497DF-EC11-46B1-B2CC-BAF9E500B0B8}">
      <dgm:prSet/>
      <dgm:spPr/>
      <dgm:t>
        <a:bodyPr/>
        <a:lstStyle/>
        <a:p>
          <a:r>
            <a:rPr lang="en-US" dirty="0"/>
            <a:t>Partner Engagement, Develop Memorandum of Understanding(MOU’s), Contract Negotiations</a:t>
          </a:r>
        </a:p>
      </dgm:t>
    </dgm:pt>
    <dgm:pt modelId="{3C9A1AA7-A4D2-416F-A4BB-542F81D3923E}" type="sibTrans" cxnId="{8B795BB6-8CC0-476E-BFA8-BCDD25FBFDCC}">
      <dgm:prSet/>
      <dgm:spPr/>
      <dgm:t>
        <a:bodyPr/>
        <a:lstStyle/>
        <a:p>
          <a:endParaRPr lang="en-US"/>
        </a:p>
      </dgm:t>
    </dgm:pt>
    <dgm:pt modelId="{BF341FA6-5711-439F-ACF0-B10FDA7454FD}" type="parTrans" cxnId="{8B795BB6-8CC0-476E-BFA8-BCDD25FBFDCC}">
      <dgm:prSet/>
      <dgm:spPr/>
      <dgm:t>
        <a:bodyPr/>
        <a:lstStyle/>
        <a:p>
          <a:endParaRPr lang="en-US"/>
        </a:p>
      </dgm:t>
    </dgm:pt>
    <dgm:pt modelId="{8B03FAD1-65B1-4C08-8A9F-91390C4D8D5D}" type="pres">
      <dgm:prSet presAssocID="{E4E3AB9B-8514-42E7-8244-79F6AB13BFFD}" presName="linear" presStyleCnt="0">
        <dgm:presLayoutVars>
          <dgm:dir/>
          <dgm:animLvl val="lvl"/>
          <dgm:resizeHandles val="exact"/>
        </dgm:presLayoutVars>
      </dgm:prSet>
      <dgm:spPr/>
    </dgm:pt>
    <dgm:pt modelId="{9967A313-E5FC-4E20-827E-034F9E9BC95B}" type="pres">
      <dgm:prSet presAssocID="{276C8E6B-E660-42EF-8FED-C00185351B75}" presName="parentLin" presStyleCnt="0"/>
      <dgm:spPr/>
    </dgm:pt>
    <dgm:pt modelId="{0141A477-DD79-4281-830F-9D7CCA0C3992}" type="pres">
      <dgm:prSet presAssocID="{276C8E6B-E660-42EF-8FED-C00185351B75}" presName="parentLeftMargin" presStyleLbl="node1" presStyleIdx="0" presStyleCnt="3"/>
      <dgm:spPr/>
    </dgm:pt>
    <dgm:pt modelId="{B2DEB700-AFE9-4376-933C-A476B34B2CF3}" type="pres">
      <dgm:prSet presAssocID="{276C8E6B-E660-42EF-8FED-C00185351B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55677D-189B-4C46-A6A0-BEC837BC33A3}" type="pres">
      <dgm:prSet presAssocID="{276C8E6B-E660-42EF-8FED-C00185351B75}" presName="negativeSpace" presStyleCnt="0"/>
      <dgm:spPr/>
    </dgm:pt>
    <dgm:pt modelId="{8B3F49D7-5FA7-48F5-84E5-31C2EC02E597}" type="pres">
      <dgm:prSet presAssocID="{276C8E6B-E660-42EF-8FED-C00185351B75}" presName="childText" presStyleLbl="conFgAcc1" presStyleIdx="0" presStyleCnt="3">
        <dgm:presLayoutVars>
          <dgm:bulletEnabled val="1"/>
        </dgm:presLayoutVars>
      </dgm:prSet>
      <dgm:spPr/>
    </dgm:pt>
    <dgm:pt modelId="{22D48822-30C5-47AF-8E2C-24DFD35B5329}" type="pres">
      <dgm:prSet presAssocID="{58357470-68D3-416E-B524-00DEB6E692E9}" presName="spaceBetweenRectangles" presStyleCnt="0"/>
      <dgm:spPr/>
    </dgm:pt>
    <dgm:pt modelId="{59DE491D-5006-41D6-9DA8-35168221DA75}" type="pres">
      <dgm:prSet presAssocID="{29DD9077-4F8D-477B-B828-139969E4C2DC}" presName="parentLin" presStyleCnt="0"/>
      <dgm:spPr/>
    </dgm:pt>
    <dgm:pt modelId="{8F101D06-4B54-442D-B2AA-8D74B7B206F1}" type="pres">
      <dgm:prSet presAssocID="{29DD9077-4F8D-477B-B828-139969E4C2DC}" presName="parentLeftMargin" presStyleLbl="node1" presStyleIdx="0" presStyleCnt="3"/>
      <dgm:spPr/>
    </dgm:pt>
    <dgm:pt modelId="{1DCEA111-1881-47A5-8BF9-03A5C0333F19}" type="pres">
      <dgm:prSet presAssocID="{29DD9077-4F8D-477B-B828-139969E4C2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894ECD-4E05-45FC-A288-1F6006E8964E}" type="pres">
      <dgm:prSet presAssocID="{29DD9077-4F8D-477B-B828-139969E4C2DC}" presName="negativeSpace" presStyleCnt="0"/>
      <dgm:spPr/>
    </dgm:pt>
    <dgm:pt modelId="{82A6C417-D2AC-4808-9193-00938E382D92}" type="pres">
      <dgm:prSet presAssocID="{29DD9077-4F8D-477B-B828-139969E4C2DC}" presName="childText" presStyleLbl="conFgAcc1" presStyleIdx="1" presStyleCnt="3">
        <dgm:presLayoutVars>
          <dgm:bulletEnabled val="1"/>
        </dgm:presLayoutVars>
      </dgm:prSet>
      <dgm:spPr/>
    </dgm:pt>
    <dgm:pt modelId="{8BFC39C8-4A89-463F-8AF6-999E49285059}" type="pres">
      <dgm:prSet presAssocID="{9A3B3719-5734-4524-88A0-E83CDD7F275E}" presName="spaceBetweenRectangles" presStyleCnt="0"/>
      <dgm:spPr/>
    </dgm:pt>
    <dgm:pt modelId="{2F65CA78-617A-464B-80BD-4D6D051ED178}" type="pres">
      <dgm:prSet presAssocID="{BB9497DF-EC11-46B1-B2CC-BAF9E500B0B8}" presName="parentLin" presStyleCnt="0"/>
      <dgm:spPr/>
    </dgm:pt>
    <dgm:pt modelId="{35A11F30-D4ED-4681-9731-32201367A26A}" type="pres">
      <dgm:prSet presAssocID="{BB9497DF-EC11-46B1-B2CC-BAF9E500B0B8}" presName="parentLeftMargin" presStyleLbl="node1" presStyleIdx="1" presStyleCnt="3"/>
      <dgm:spPr/>
    </dgm:pt>
    <dgm:pt modelId="{A62A4423-1682-437C-AF60-28FBBCF30FF3}" type="pres">
      <dgm:prSet presAssocID="{BB9497DF-EC11-46B1-B2CC-BAF9E500B0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ACC4DC-DA73-40E5-B32B-27AF41B93554}" type="pres">
      <dgm:prSet presAssocID="{BB9497DF-EC11-46B1-B2CC-BAF9E500B0B8}" presName="negativeSpace" presStyleCnt="0"/>
      <dgm:spPr/>
    </dgm:pt>
    <dgm:pt modelId="{C88EE549-2385-43A0-BBBA-DEA6F624473B}" type="pres">
      <dgm:prSet presAssocID="{BB9497DF-EC11-46B1-B2CC-BAF9E500B0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6DC700-31F1-4114-913E-1E9B374FB33E}" srcId="{E4E3AB9B-8514-42E7-8244-79F6AB13BFFD}" destId="{29DD9077-4F8D-477B-B828-139969E4C2DC}" srcOrd="1" destOrd="0" parTransId="{0805849C-BF3B-41BB-BBD1-5AAB179B00DE}" sibTransId="{9A3B3719-5734-4524-88A0-E83CDD7F275E}"/>
    <dgm:cxn modelId="{0576BF19-9DB2-4BCD-963C-7111CB7CA4FF}" type="presOf" srcId="{E4E3AB9B-8514-42E7-8244-79F6AB13BFFD}" destId="{8B03FAD1-65B1-4C08-8A9F-91390C4D8D5D}" srcOrd="0" destOrd="0" presId="urn:microsoft.com/office/officeart/2005/8/layout/list1"/>
    <dgm:cxn modelId="{31566624-37C9-41B1-915C-F0B465548ECA}" type="presOf" srcId="{276C8E6B-E660-42EF-8FED-C00185351B75}" destId="{B2DEB700-AFE9-4376-933C-A476B34B2CF3}" srcOrd="1" destOrd="0" presId="urn:microsoft.com/office/officeart/2005/8/layout/list1"/>
    <dgm:cxn modelId="{BAEF563F-51E1-4DDF-BF02-11B4F0F624C8}" type="presOf" srcId="{276C8E6B-E660-42EF-8FED-C00185351B75}" destId="{0141A477-DD79-4281-830F-9D7CCA0C3992}" srcOrd="0" destOrd="0" presId="urn:microsoft.com/office/officeart/2005/8/layout/list1"/>
    <dgm:cxn modelId="{B21E1640-5F74-4F88-BB46-9F3F23330B80}" type="presOf" srcId="{47CD6B58-EB10-4B8E-AEFB-868426BD6202}" destId="{8B3F49D7-5FA7-48F5-84E5-31C2EC02E597}" srcOrd="0" destOrd="0" presId="urn:microsoft.com/office/officeart/2005/8/layout/list1"/>
    <dgm:cxn modelId="{EA433A44-98B0-455E-84DC-5F0FCE9639FA}" srcId="{276C8E6B-E660-42EF-8FED-C00185351B75}" destId="{47CD6B58-EB10-4B8E-AEFB-868426BD6202}" srcOrd="0" destOrd="0" parTransId="{401D2810-E40F-4728-A149-19D3FCA00E8E}" sibTransId="{52BD023B-DA05-403C-B562-58E754F76EBB}"/>
    <dgm:cxn modelId="{13EDAC66-EF6D-497C-B3CB-5A5845BD5255}" type="presOf" srcId="{29DD9077-4F8D-477B-B828-139969E4C2DC}" destId="{1DCEA111-1881-47A5-8BF9-03A5C0333F19}" srcOrd="1" destOrd="0" presId="urn:microsoft.com/office/officeart/2005/8/layout/list1"/>
    <dgm:cxn modelId="{7EA2C46B-1C0A-460D-9C0A-161442230308}" type="presOf" srcId="{BB9497DF-EC11-46B1-B2CC-BAF9E500B0B8}" destId="{A62A4423-1682-437C-AF60-28FBBCF30FF3}" srcOrd="1" destOrd="0" presId="urn:microsoft.com/office/officeart/2005/8/layout/list1"/>
    <dgm:cxn modelId="{1689DAAF-563E-46A6-AA16-CF04B7865656}" srcId="{BB9497DF-EC11-46B1-B2CC-BAF9E500B0B8}" destId="{60F86DA3-68F1-4B89-BCCF-576D671CE6AD}" srcOrd="0" destOrd="0" parTransId="{A19F0773-87D4-4DC2-B260-8C04D1A67116}" sibTransId="{00B13823-4917-4E51-9ECC-405EBD04B733}"/>
    <dgm:cxn modelId="{8B795BB6-8CC0-476E-BFA8-BCDD25FBFDCC}" srcId="{E4E3AB9B-8514-42E7-8244-79F6AB13BFFD}" destId="{BB9497DF-EC11-46B1-B2CC-BAF9E500B0B8}" srcOrd="2" destOrd="0" parTransId="{BF341FA6-5711-439F-ACF0-B10FDA7454FD}" sibTransId="{3C9A1AA7-A4D2-416F-A4BB-542F81D3923E}"/>
    <dgm:cxn modelId="{EE42C0BB-6F5F-418A-8818-307056EDD5C8}" type="presOf" srcId="{6B67F61B-9341-4441-A6D3-20AE7537F8AE}" destId="{82A6C417-D2AC-4808-9193-00938E382D92}" srcOrd="0" destOrd="0" presId="urn:microsoft.com/office/officeart/2005/8/layout/list1"/>
    <dgm:cxn modelId="{2881C0D1-BB36-4F4C-854E-8DE7CE21C1B2}" type="presOf" srcId="{BB9497DF-EC11-46B1-B2CC-BAF9E500B0B8}" destId="{35A11F30-D4ED-4681-9731-32201367A26A}" srcOrd="0" destOrd="0" presId="urn:microsoft.com/office/officeart/2005/8/layout/list1"/>
    <dgm:cxn modelId="{A39F6BE0-C604-4C7C-9752-5B3F8F9BB34B}" type="presOf" srcId="{29DD9077-4F8D-477B-B828-139969E4C2DC}" destId="{8F101D06-4B54-442D-B2AA-8D74B7B206F1}" srcOrd="0" destOrd="0" presId="urn:microsoft.com/office/officeart/2005/8/layout/list1"/>
    <dgm:cxn modelId="{085846E1-D4DA-43F6-AB99-FA784E8F45FE}" type="presOf" srcId="{60F86DA3-68F1-4B89-BCCF-576D671CE6AD}" destId="{C88EE549-2385-43A0-BBBA-DEA6F624473B}" srcOrd="0" destOrd="0" presId="urn:microsoft.com/office/officeart/2005/8/layout/list1"/>
    <dgm:cxn modelId="{BADE32EB-92F0-4FC6-92BA-B6C06728A29E}" srcId="{29DD9077-4F8D-477B-B828-139969E4C2DC}" destId="{6B67F61B-9341-4441-A6D3-20AE7537F8AE}" srcOrd="0" destOrd="0" parTransId="{41B6D834-D2C1-4CD5-AE9B-921A3B5B8655}" sibTransId="{2E750A00-E1CD-4A6B-BC1A-49D474A92A6A}"/>
    <dgm:cxn modelId="{80395FF7-8CDF-48DE-9682-4B8124070D4F}" srcId="{E4E3AB9B-8514-42E7-8244-79F6AB13BFFD}" destId="{276C8E6B-E660-42EF-8FED-C00185351B75}" srcOrd="0" destOrd="0" parTransId="{D0D466B1-E823-4287-BD7F-0C76856033D6}" sibTransId="{58357470-68D3-416E-B524-00DEB6E692E9}"/>
    <dgm:cxn modelId="{0CA6B8E5-21C9-4B84-98A2-4FC40F1F7AEC}" type="presParOf" srcId="{8B03FAD1-65B1-4C08-8A9F-91390C4D8D5D}" destId="{9967A313-E5FC-4E20-827E-034F9E9BC95B}" srcOrd="0" destOrd="0" presId="urn:microsoft.com/office/officeart/2005/8/layout/list1"/>
    <dgm:cxn modelId="{A2A24194-7A11-4645-BF66-C32F2F512806}" type="presParOf" srcId="{9967A313-E5FC-4E20-827E-034F9E9BC95B}" destId="{0141A477-DD79-4281-830F-9D7CCA0C3992}" srcOrd="0" destOrd="0" presId="urn:microsoft.com/office/officeart/2005/8/layout/list1"/>
    <dgm:cxn modelId="{0F489DA6-BC34-4F8E-884F-51344E21408F}" type="presParOf" srcId="{9967A313-E5FC-4E20-827E-034F9E9BC95B}" destId="{B2DEB700-AFE9-4376-933C-A476B34B2CF3}" srcOrd="1" destOrd="0" presId="urn:microsoft.com/office/officeart/2005/8/layout/list1"/>
    <dgm:cxn modelId="{ADA03822-D52E-4BB1-961E-90FDDF46EB43}" type="presParOf" srcId="{8B03FAD1-65B1-4C08-8A9F-91390C4D8D5D}" destId="{4355677D-189B-4C46-A6A0-BEC837BC33A3}" srcOrd="1" destOrd="0" presId="urn:microsoft.com/office/officeart/2005/8/layout/list1"/>
    <dgm:cxn modelId="{600E6CC9-78B9-403D-AA75-8B62595FA68F}" type="presParOf" srcId="{8B03FAD1-65B1-4C08-8A9F-91390C4D8D5D}" destId="{8B3F49D7-5FA7-48F5-84E5-31C2EC02E597}" srcOrd="2" destOrd="0" presId="urn:microsoft.com/office/officeart/2005/8/layout/list1"/>
    <dgm:cxn modelId="{77C1C218-8E85-46DA-AE9B-14891639CFCD}" type="presParOf" srcId="{8B03FAD1-65B1-4C08-8A9F-91390C4D8D5D}" destId="{22D48822-30C5-47AF-8E2C-24DFD35B5329}" srcOrd="3" destOrd="0" presId="urn:microsoft.com/office/officeart/2005/8/layout/list1"/>
    <dgm:cxn modelId="{A0D820BE-F7CB-4258-B119-254CEF5A3061}" type="presParOf" srcId="{8B03FAD1-65B1-4C08-8A9F-91390C4D8D5D}" destId="{59DE491D-5006-41D6-9DA8-35168221DA75}" srcOrd="4" destOrd="0" presId="urn:microsoft.com/office/officeart/2005/8/layout/list1"/>
    <dgm:cxn modelId="{EDEF4D12-516D-4858-821E-26A6D03B2511}" type="presParOf" srcId="{59DE491D-5006-41D6-9DA8-35168221DA75}" destId="{8F101D06-4B54-442D-B2AA-8D74B7B206F1}" srcOrd="0" destOrd="0" presId="urn:microsoft.com/office/officeart/2005/8/layout/list1"/>
    <dgm:cxn modelId="{4B3BA366-30D9-4169-AAA6-6AEAF272F406}" type="presParOf" srcId="{59DE491D-5006-41D6-9DA8-35168221DA75}" destId="{1DCEA111-1881-47A5-8BF9-03A5C0333F19}" srcOrd="1" destOrd="0" presId="urn:microsoft.com/office/officeart/2005/8/layout/list1"/>
    <dgm:cxn modelId="{B782B0C0-5177-4549-A4C4-2398B97818C9}" type="presParOf" srcId="{8B03FAD1-65B1-4C08-8A9F-91390C4D8D5D}" destId="{85894ECD-4E05-45FC-A288-1F6006E8964E}" srcOrd="5" destOrd="0" presId="urn:microsoft.com/office/officeart/2005/8/layout/list1"/>
    <dgm:cxn modelId="{B1635A90-2D1C-4F94-A78A-A6C18F42D4EE}" type="presParOf" srcId="{8B03FAD1-65B1-4C08-8A9F-91390C4D8D5D}" destId="{82A6C417-D2AC-4808-9193-00938E382D92}" srcOrd="6" destOrd="0" presId="urn:microsoft.com/office/officeart/2005/8/layout/list1"/>
    <dgm:cxn modelId="{794F58A6-5BF7-4D52-991A-6534A40561EB}" type="presParOf" srcId="{8B03FAD1-65B1-4C08-8A9F-91390C4D8D5D}" destId="{8BFC39C8-4A89-463F-8AF6-999E49285059}" srcOrd="7" destOrd="0" presId="urn:microsoft.com/office/officeart/2005/8/layout/list1"/>
    <dgm:cxn modelId="{603BC7C0-7136-47C5-A3EB-762C29229399}" type="presParOf" srcId="{8B03FAD1-65B1-4C08-8A9F-91390C4D8D5D}" destId="{2F65CA78-617A-464B-80BD-4D6D051ED178}" srcOrd="8" destOrd="0" presId="urn:microsoft.com/office/officeart/2005/8/layout/list1"/>
    <dgm:cxn modelId="{4D14185A-E3E5-435A-A600-7DEEEB718095}" type="presParOf" srcId="{2F65CA78-617A-464B-80BD-4D6D051ED178}" destId="{35A11F30-D4ED-4681-9731-32201367A26A}" srcOrd="0" destOrd="0" presId="urn:microsoft.com/office/officeart/2005/8/layout/list1"/>
    <dgm:cxn modelId="{A42E6A01-7A0F-49F3-A7BD-4FC5D2071A67}" type="presParOf" srcId="{2F65CA78-617A-464B-80BD-4D6D051ED178}" destId="{A62A4423-1682-437C-AF60-28FBBCF30FF3}" srcOrd="1" destOrd="0" presId="urn:microsoft.com/office/officeart/2005/8/layout/list1"/>
    <dgm:cxn modelId="{5A1E413A-0447-4CE5-84C7-C61969421178}" type="presParOf" srcId="{8B03FAD1-65B1-4C08-8A9F-91390C4D8D5D}" destId="{5AACC4DC-DA73-40E5-B32B-27AF41B93554}" srcOrd="9" destOrd="0" presId="urn:microsoft.com/office/officeart/2005/8/layout/list1"/>
    <dgm:cxn modelId="{0C4E6C1E-D1C9-4403-895E-1BD9A46B56DA}" type="presParOf" srcId="{8B03FAD1-65B1-4C08-8A9F-91390C4D8D5D}" destId="{C88EE549-2385-43A0-BBBA-DEA6F62447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3AB9B-8514-42E7-8244-79F6AB13BFFD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C8E6B-E660-42EF-8FED-C00185351B75}">
      <dgm:prSet/>
      <dgm:spPr/>
      <dgm:t>
        <a:bodyPr/>
        <a:lstStyle/>
        <a:p>
          <a:r>
            <a:rPr lang="en-US" dirty="0"/>
            <a:t>Reassess Funding Needs </a:t>
          </a:r>
        </a:p>
      </dgm:t>
    </dgm:pt>
    <dgm:pt modelId="{D0D466B1-E823-4287-BD7F-0C76856033D6}" type="parTrans" cxnId="{80395FF7-8CDF-48DE-9682-4B8124070D4F}">
      <dgm:prSet/>
      <dgm:spPr/>
      <dgm:t>
        <a:bodyPr/>
        <a:lstStyle/>
        <a:p>
          <a:endParaRPr lang="en-US"/>
        </a:p>
      </dgm:t>
    </dgm:pt>
    <dgm:pt modelId="{58357470-68D3-416E-B524-00DEB6E692E9}" type="sibTrans" cxnId="{80395FF7-8CDF-48DE-9682-4B8124070D4F}">
      <dgm:prSet/>
      <dgm:spPr/>
      <dgm:t>
        <a:bodyPr/>
        <a:lstStyle/>
        <a:p>
          <a:endParaRPr lang="en-US"/>
        </a:p>
      </dgm:t>
    </dgm:pt>
    <dgm:pt modelId="{47CD6B58-EB10-4B8E-AEFB-868426BD6202}">
      <dgm:prSet/>
      <dgm:spPr/>
      <dgm:t>
        <a:bodyPr/>
        <a:lstStyle/>
        <a:p>
          <a:r>
            <a:rPr lang="en-US" dirty="0"/>
            <a:t>Does the program have enough funding for the workplan? Unused funds?</a:t>
          </a:r>
        </a:p>
      </dgm:t>
    </dgm:pt>
    <dgm:pt modelId="{401D2810-E40F-4728-A149-19D3FCA00E8E}" type="parTrans" cxnId="{EA433A44-98B0-455E-84DC-5F0FCE9639FA}">
      <dgm:prSet/>
      <dgm:spPr/>
      <dgm:t>
        <a:bodyPr/>
        <a:lstStyle/>
        <a:p>
          <a:endParaRPr lang="en-US"/>
        </a:p>
      </dgm:t>
    </dgm:pt>
    <dgm:pt modelId="{52BD023B-DA05-403C-B562-58E754F76EBB}" type="sibTrans" cxnId="{EA433A44-98B0-455E-84DC-5F0FCE9639FA}">
      <dgm:prSet/>
      <dgm:spPr/>
      <dgm:t>
        <a:bodyPr/>
        <a:lstStyle/>
        <a:p>
          <a:endParaRPr lang="en-US"/>
        </a:p>
      </dgm:t>
    </dgm:pt>
    <dgm:pt modelId="{29DD9077-4F8D-477B-B828-139969E4C2DC}">
      <dgm:prSet/>
      <dgm:spPr/>
      <dgm:t>
        <a:bodyPr/>
        <a:lstStyle/>
        <a:p>
          <a:r>
            <a:rPr lang="en-US" dirty="0"/>
            <a:t>Submit GAP Revisions</a:t>
          </a:r>
        </a:p>
      </dgm:t>
    </dgm:pt>
    <dgm:pt modelId="{0805849C-BF3B-41BB-BBD1-5AAB179B00DE}" type="parTrans" cxnId="{C76DC700-31F1-4114-913E-1E9B374FB33E}">
      <dgm:prSet/>
      <dgm:spPr/>
      <dgm:t>
        <a:bodyPr/>
        <a:lstStyle/>
        <a:p>
          <a:endParaRPr lang="en-US"/>
        </a:p>
      </dgm:t>
    </dgm:pt>
    <dgm:pt modelId="{9A3B3719-5734-4524-88A0-E83CDD7F275E}" type="sibTrans" cxnId="{C76DC700-31F1-4114-913E-1E9B374FB33E}">
      <dgm:prSet/>
      <dgm:spPr/>
      <dgm:t>
        <a:bodyPr/>
        <a:lstStyle/>
        <a:p>
          <a:endParaRPr lang="en-US"/>
        </a:p>
      </dgm:t>
    </dgm:pt>
    <dgm:pt modelId="{6B67F61B-9341-4441-A6D3-20AE7537F8AE}">
      <dgm:prSet/>
      <dgm:spPr/>
      <dgm:t>
        <a:bodyPr/>
        <a:lstStyle/>
        <a:p>
          <a:r>
            <a:rPr lang="en-US" dirty="0"/>
            <a:t>If these are small revisions, this can be handled VIA email. Larger revisions require a formal budget revision</a:t>
          </a:r>
        </a:p>
      </dgm:t>
    </dgm:pt>
    <dgm:pt modelId="{41B6D834-D2C1-4CD5-AE9B-921A3B5B8655}" type="parTrans" cxnId="{BADE32EB-92F0-4FC6-92BA-B6C06728A29E}">
      <dgm:prSet/>
      <dgm:spPr/>
      <dgm:t>
        <a:bodyPr/>
        <a:lstStyle/>
        <a:p>
          <a:endParaRPr lang="en-US"/>
        </a:p>
      </dgm:t>
    </dgm:pt>
    <dgm:pt modelId="{2E750A00-E1CD-4A6B-BC1A-49D474A92A6A}" type="sibTrans" cxnId="{BADE32EB-92F0-4FC6-92BA-B6C06728A29E}">
      <dgm:prSet/>
      <dgm:spPr/>
      <dgm:t>
        <a:bodyPr/>
        <a:lstStyle/>
        <a:p>
          <a:endParaRPr lang="en-US"/>
        </a:p>
      </dgm:t>
    </dgm:pt>
    <dgm:pt modelId="{60F86DA3-68F1-4B89-BCCF-576D671CE6AD}">
      <dgm:prSet/>
      <dgm:spPr/>
      <dgm:t>
        <a:bodyPr/>
        <a:lstStyle/>
        <a:p>
          <a:endParaRPr lang="en-US" dirty="0"/>
        </a:p>
      </dgm:t>
    </dgm:pt>
    <dgm:pt modelId="{A19F0773-87D4-4DC2-B260-8C04D1A67116}" type="parTrans" cxnId="{1689DAAF-563E-46A6-AA16-CF04B7865656}">
      <dgm:prSet/>
      <dgm:spPr/>
      <dgm:t>
        <a:bodyPr/>
        <a:lstStyle/>
        <a:p>
          <a:endParaRPr lang="en-US"/>
        </a:p>
      </dgm:t>
    </dgm:pt>
    <dgm:pt modelId="{00B13823-4917-4E51-9ECC-405EBD04B733}" type="sibTrans" cxnId="{1689DAAF-563E-46A6-AA16-CF04B7865656}">
      <dgm:prSet/>
      <dgm:spPr/>
      <dgm:t>
        <a:bodyPr/>
        <a:lstStyle/>
        <a:p>
          <a:endParaRPr lang="en-US"/>
        </a:p>
      </dgm:t>
    </dgm:pt>
    <dgm:pt modelId="{BB9497DF-EC11-46B1-B2CC-BAF9E500B0B8}">
      <dgm:prSet/>
      <dgm:spPr/>
      <dgm:t>
        <a:bodyPr/>
        <a:lstStyle/>
        <a:p>
          <a:r>
            <a:rPr lang="en-US" dirty="0"/>
            <a:t>Finalize MOU’s and contracts for implementation work</a:t>
          </a:r>
        </a:p>
      </dgm:t>
    </dgm:pt>
    <dgm:pt modelId="{3C9A1AA7-A4D2-416F-A4BB-542F81D3923E}" type="sibTrans" cxnId="{8B795BB6-8CC0-476E-BFA8-BCDD25FBFDCC}">
      <dgm:prSet/>
      <dgm:spPr/>
      <dgm:t>
        <a:bodyPr/>
        <a:lstStyle/>
        <a:p>
          <a:endParaRPr lang="en-US"/>
        </a:p>
      </dgm:t>
    </dgm:pt>
    <dgm:pt modelId="{BF341FA6-5711-439F-ACF0-B10FDA7454FD}" type="parTrans" cxnId="{8B795BB6-8CC0-476E-BFA8-BCDD25FBFDCC}">
      <dgm:prSet/>
      <dgm:spPr/>
      <dgm:t>
        <a:bodyPr/>
        <a:lstStyle/>
        <a:p>
          <a:endParaRPr lang="en-US"/>
        </a:p>
      </dgm:t>
    </dgm:pt>
    <dgm:pt modelId="{8B03FAD1-65B1-4C08-8A9F-91390C4D8D5D}" type="pres">
      <dgm:prSet presAssocID="{E4E3AB9B-8514-42E7-8244-79F6AB13BFFD}" presName="linear" presStyleCnt="0">
        <dgm:presLayoutVars>
          <dgm:dir/>
          <dgm:animLvl val="lvl"/>
          <dgm:resizeHandles val="exact"/>
        </dgm:presLayoutVars>
      </dgm:prSet>
      <dgm:spPr/>
    </dgm:pt>
    <dgm:pt modelId="{9967A313-E5FC-4E20-827E-034F9E9BC95B}" type="pres">
      <dgm:prSet presAssocID="{276C8E6B-E660-42EF-8FED-C00185351B75}" presName="parentLin" presStyleCnt="0"/>
      <dgm:spPr/>
    </dgm:pt>
    <dgm:pt modelId="{0141A477-DD79-4281-830F-9D7CCA0C3992}" type="pres">
      <dgm:prSet presAssocID="{276C8E6B-E660-42EF-8FED-C00185351B75}" presName="parentLeftMargin" presStyleLbl="node1" presStyleIdx="0" presStyleCnt="3"/>
      <dgm:spPr/>
    </dgm:pt>
    <dgm:pt modelId="{B2DEB700-AFE9-4376-933C-A476B34B2CF3}" type="pres">
      <dgm:prSet presAssocID="{276C8E6B-E660-42EF-8FED-C00185351B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55677D-189B-4C46-A6A0-BEC837BC33A3}" type="pres">
      <dgm:prSet presAssocID="{276C8E6B-E660-42EF-8FED-C00185351B75}" presName="negativeSpace" presStyleCnt="0"/>
      <dgm:spPr/>
    </dgm:pt>
    <dgm:pt modelId="{8B3F49D7-5FA7-48F5-84E5-31C2EC02E597}" type="pres">
      <dgm:prSet presAssocID="{276C8E6B-E660-42EF-8FED-C00185351B75}" presName="childText" presStyleLbl="conFgAcc1" presStyleIdx="0" presStyleCnt="3">
        <dgm:presLayoutVars>
          <dgm:bulletEnabled val="1"/>
        </dgm:presLayoutVars>
      </dgm:prSet>
      <dgm:spPr/>
    </dgm:pt>
    <dgm:pt modelId="{22D48822-30C5-47AF-8E2C-24DFD35B5329}" type="pres">
      <dgm:prSet presAssocID="{58357470-68D3-416E-B524-00DEB6E692E9}" presName="spaceBetweenRectangles" presStyleCnt="0"/>
      <dgm:spPr/>
    </dgm:pt>
    <dgm:pt modelId="{59DE491D-5006-41D6-9DA8-35168221DA75}" type="pres">
      <dgm:prSet presAssocID="{29DD9077-4F8D-477B-B828-139969E4C2DC}" presName="parentLin" presStyleCnt="0"/>
      <dgm:spPr/>
    </dgm:pt>
    <dgm:pt modelId="{8F101D06-4B54-442D-B2AA-8D74B7B206F1}" type="pres">
      <dgm:prSet presAssocID="{29DD9077-4F8D-477B-B828-139969E4C2DC}" presName="parentLeftMargin" presStyleLbl="node1" presStyleIdx="0" presStyleCnt="3"/>
      <dgm:spPr/>
    </dgm:pt>
    <dgm:pt modelId="{1DCEA111-1881-47A5-8BF9-03A5C0333F19}" type="pres">
      <dgm:prSet presAssocID="{29DD9077-4F8D-477B-B828-139969E4C2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894ECD-4E05-45FC-A288-1F6006E8964E}" type="pres">
      <dgm:prSet presAssocID="{29DD9077-4F8D-477B-B828-139969E4C2DC}" presName="negativeSpace" presStyleCnt="0"/>
      <dgm:spPr/>
    </dgm:pt>
    <dgm:pt modelId="{82A6C417-D2AC-4808-9193-00938E382D92}" type="pres">
      <dgm:prSet presAssocID="{29DD9077-4F8D-477B-B828-139969E4C2DC}" presName="childText" presStyleLbl="conFgAcc1" presStyleIdx="1" presStyleCnt="3">
        <dgm:presLayoutVars>
          <dgm:bulletEnabled val="1"/>
        </dgm:presLayoutVars>
      </dgm:prSet>
      <dgm:spPr/>
    </dgm:pt>
    <dgm:pt modelId="{8BFC39C8-4A89-463F-8AF6-999E49285059}" type="pres">
      <dgm:prSet presAssocID="{9A3B3719-5734-4524-88A0-E83CDD7F275E}" presName="spaceBetweenRectangles" presStyleCnt="0"/>
      <dgm:spPr/>
    </dgm:pt>
    <dgm:pt modelId="{2F65CA78-617A-464B-80BD-4D6D051ED178}" type="pres">
      <dgm:prSet presAssocID="{BB9497DF-EC11-46B1-B2CC-BAF9E500B0B8}" presName="parentLin" presStyleCnt="0"/>
      <dgm:spPr/>
    </dgm:pt>
    <dgm:pt modelId="{35A11F30-D4ED-4681-9731-32201367A26A}" type="pres">
      <dgm:prSet presAssocID="{BB9497DF-EC11-46B1-B2CC-BAF9E500B0B8}" presName="parentLeftMargin" presStyleLbl="node1" presStyleIdx="1" presStyleCnt="3"/>
      <dgm:spPr/>
    </dgm:pt>
    <dgm:pt modelId="{A62A4423-1682-437C-AF60-28FBBCF30FF3}" type="pres">
      <dgm:prSet presAssocID="{BB9497DF-EC11-46B1-B2CC-BAF9E500B0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ACC4DC-DA73-40E5-B32B-27AF41B93554}" type="pres">
      <dgm:prSet presAssocID="{BB9497DF-EC11-46B1-B2CC-BAF9E500B0B8}" presName="negativeSpace" presStyleCnt="0"/>
      <dgm:spPr/>
    </dgm:pt>
    <dgm:pt modelId="{C88EE549-2385-43A0-BBBA-DEA6F624473B}" type="pres">
      <dgm:prSet presAssocID="{BB9497DF-EC11-46B1-B2CC-BAF9E500B0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6DC700-31F1-4114-913E-1E9B374FB33E}" srcId="{E4E3AB9B-8514-42E7-8244-79F6AB13BFFD}" destId="{29DD9077-4F8D-477B-B828-139969E4C2DC}" srcOrd="1" destOrd="0" parTransId="{0805849C-BF3B-41BB-BBD1-5AAB179B00DE}" sibTransId="{9A3B3719-5734-4524-88A0-E83CDD7F275E}"/>
    <dgm:cxn modelId="{0576BF19-9DB2-4BCD-963C-7111CB7CA4FF}" type="presOf" srcId="{E4E3AB9B-8514-42E7-8244-79F6AB13BFFD}" destId="{8B03FAD1-65B1-4C08-8A9F-91390C4D8D5D}" srcOrd="0" destOrd="0" presId="urn:microsoft.com/office/officeart/2005/8/layout/list1"/>
    <dgm:cxn modelId="{31566624-37C9-41B1-915C-F0B465548ECA}" type="presOf" srcId="{276C8E6B-E660-42EF-8FED-C00185351B75}" destId="{B2DEB700-AFE9-4376-933C-A476B34B2CF3}" srcOrd="1" destOrd="0" presId="urn:microsoft.com/office/officeart/2005/8/layout/list1"/>
    <dgm:cxn modelId="{BAEF563F-51E1-4DDF-BF02-11B4F0F624C8}" type="presOf" srcId="{276C8E6B-E660-42EF-8FED-C00185351B75}" destId="{0141A477-DD79-4281-830F-9D7CCA0C3992}" srcOrd="0" destOrd="0" presId="urn:microsoft.com/office/officeart/2005/8/layout/list1"/>
    <dgm:cxn modelId="{B21E1640-5F74-4F88-BB46-9F3F23330B80}" type="presOf" srcId="{47CD6B58-EB10-4B8E-AEFB-868426BD6202}" destId="{8B3F49D7-5FA7-48F5-84E5-31C2EC02E597}" srcOrd="0" destOrd="0" presId="urn:microsoft.com/office/officeart/2005/8/layout/list1"/>
    <dgm:cxn modelId="{EA433A44-98B0-455E-84DC-5F0FCE9639FA}" srcId="{276C8E6B-E660-42EF-8FED-C00185351B75}" destId="{47CD6B58-EB10-4B8E-AEFB-868426BD6202}" srcOrd="0" destOrd="0" parTransId="{401D2810-E40F-4728-A149-19D3FCA00E8E}" sibTransId="{52BD023B-DA05-403C-B562-58E754F76EBB}"/>
    <dgm:cxn modelId="{13EDAC66-EF6D-497C-B3CB-5A5845BD5255}" type="presOf" srcId="{29DD9077-4F8D-477B-B828-139969E4C2DC}" destId="{1DCEA111-1881-47A5-8BF9-03A5C0333F19}" srcOrd="1" destOrd="0" presId="urn:microsoft.com/office/officeart/2005/8/layout/list1"/>
    <dgm:cxn modelId="{7EA2C46B-1C0A-460D-9C0A-161442230308}" type="presOf" srcId="{BB9497DF-EC11-46B1-B2CC-BAF9E500B0B8}" destId="{A62A4423-1682-437C-AF60-28FBBCF30FF3}" srcOrd="1" destOrd="0" presId="urn:microsoft.com/office/officeart/2005/8/layout/list1"/>
    <dgm:cxn modelId="{1689DAAF-563E-46A6-AA16-CF04B7865656}" srcId="{BB9497DF-EC11-46B1-B2CC-BAF9E500B0B8}" destId="{60F86DA3-68F1-4B89-BCCF-576D671CE6AD}" srcOrd="0" destOrd="0" parTransId="{A19F0773-87D4-4DC2-B260-8C04D1A67116}" sibTransId="{00B13823-4917-4E51-9ECC-405EBD04B733}"/>
    <dgm:cxn modelId="{8B795BB6-8CC0-476E-BFA8-BCDD25FBFDCC}" srcId="{E4E3AB9B-8514-42E7-8244-79F6AB13BFFD}" destId="{BB9497DF-EC11-46B1-B2CC-BAF9E500B0B8}" srcOrd="2" destOrd="0" parTransId="{BF341FA6-5711-439F-ACF0-B10FDA7454FD}" sibTransId="{3C9A1AA7-A4D2-416F-A4BB-542F81D3923E}"/>
    <dgm:cxn modelId="{EE42C0BB-6F5F-418A-8818-307056EDD5C8}" type="presOf" srcId="{6B67F61B-9341-4441-A6D3-20AE7537F8AE}" destId="{82A6C417-D2AC-4808-9193-00938E382D92}" srcOrd="0" destOrd="0" presId="urn:microsoft.com/office/officeart/2005/8/layout/list1"/>
    <dgm:cxn modelId="{2881C0D1-BB36-4F4C-854E-8DE7CE21C1B2}" type="presOf" srcId="{BB9497DF-EC11-46B1-B2CC-BAF9E500B0B8}" destId="{35A11F30-D4ED-4681-9731-32201367A26A}" srcOrd="0" destOrd="0" presId="urn:microsoft.com/office/officeart/2005/8/layout/list1"/>
    <dgm:cxn modelId="{A39F6BE0-C604-4C7C-9752-5B3F8F9BB34B}" type="presOf" srcId="{29DD9077-4F8D-477B-B828-139969E4C2DC}" destId="{8F101D06-4B54-442D-B2AA-8D74B7B206F1}" srcOrd="0" destOrd="0" presId="urn:microsoft.com/office/officeart/2005/8/layout/list1"/>
    <dgm:cxn modelId="{085846E1-D4DA-43F6-AB99-FA784E8F45FE}" type="presOf" srcId="{60F86DA3-68F1-4B89-BCCF-576D671CE6AD}" destId="{C88EE549-2385-43A0-BBBA-DEA6F624473B}" srcOrd="0" destOrd="0" presId="urn:microsoft.com/office/officeart/2005/8/layout/list1"/>
    <dgm:cxn modelId="{BADE32EB-92F0-4FC6-92BA-B6C06728A29E}" srcId="{29DD9077-4F8D-477B-B828-139969E4C2DC}" destId="{6B67F61B-9341-4441-A6D3-20AE7537F8AE}" srcOrd="0" destOrd="0" parTransId="{41B6D834-D2C1-4CD5-AE9B-921A3B5B8655}" sibTransId="{2E750A00-E1CD-4A6B-BC1A-49D474A92A6A}"/>
    <dgm:cxn modelId="{80395FF7-8CDF-48DE-9682-4B8124070D4F}" srcId="{E4E3AB9B-8514-42E7-8244-79F6AB13BFFD}" destId="{276C8E6B-E660-42EF-8FED-C00185351B75}" srcOrd="0" destOrd="0" parTransId="{D0D466B1-E823-4287-BD7F-0C76856033D6}" sibTransId="{58357470-68D3-416E-B524-00DEB6E692E9}"/>
    <dgm:cxn modelId="{0CA6B8E5-21C9-4B84-98A2-4FC40F1F7AEC}" type="presParOf" srcId="{8B03FAD1-65B1-4C08-8A9F-91390C4D8D5D}" destId="{9967A313-E5FC-4E20-827E-034F9E9BC95B}" srcOrd="0" destOrd="0" presId="urn:microsoft.com/office/officeart/2005/8/layout/list1"/>
    <dgm:cxn modelId="{A2A24194-7A11-4645-BF66-C32F2F512806}" type="presParOf" srcId="{9967A313-E5FC-4E20-827E-034F9E9BC95B}" destId="{0141A477-DD79-4281-830F-9D7CCA0C3992}" srcOrd="0" destOrd="0" presId="urn:microsoft.com/office/officeart/2005/8/layout/list1"/>
    <dgm:cxn modelId="{0F489DA6-BC34-4F8E-884F-51344E21408F}" type="presParOf" srcId="{9967A313-E5FC-4E20-827E-034F9E9BC95B}" destId="{B2DEB700-AFE9-4376-933C-A476B34B2CF3}" srcOrd="1" destOrd="0" presId="urn:microsoft.com/office/officeart/2005/8/layout/list1"/>
    <dgm:cxn modelId="{ADA03822-D52E-4BB1-961E-90FDDF46EB43}" type="presParOf" srcId="{8B03FAD1-65B1-4C08-8A9F-91390C4D8D5D}" destId="{4355677D-189B-4C46-A6A0-BEC837BC33A3}" srcOrd="1" destOrd="0" presId="urn:microsoft.com/office/officeart/2005/8/layout/list1"/>
    <dgm:cxn modelId="{600E6CC9-78B9-403D-AA75-8B62595FA68F}" type="presParOf" srcId="{8B03FAD1-65B1-4C08-8A9F-91390C4D8D5D}" destId="{8B3F49D7-5FA7-48F5-84E5-31C2EC02E597}" srcOrd="2" destOrd="0" presId="urn:microsoft.com/office/officeart/2005/8/layout/list1"/>
    <dgm:cxn modelId="{77C1C218-8E85-46DA-AE9B-14891639CFCD}" type="presParOf" srcId="{8B03FAD1-65B1-4C08-8A9F-91390C4D8D5D}" destId="{22D48822-30C5-47AF-8E2C-24DFD35B5329}" srcOrd="3" destOrd="0" presId="urn:microsoft.com/office/officeart/2005/8/layout/list1"/>
    <dgm:cxn modelId="{A0D820BE-F7CB-4258-B119-254CEF5A3061}" type="presParOf" srcId="{8B03FAD1-65B1-4C08-8A9F-91390C4D8D5D}" destId="{59DE491D-5006-41D6-9DA8-35168221DA75}" srcOrd="4" destOrd="0" presId="urn:microsoft.com/office/officeart/2005/8/layout/list1"/>
    <dgm:cxn modelId="{EDEF4D12-516D-4858-821E-26A6D03B2511}" type="presParOf" srcId="{59DE491D-5006-41D6-9DA8-35168221DA75}" destId="{8F101D06-4B54-442D-B2AA-8D74B7B206F1}" srcOrd="0" destOrd="0" presId="urn:microsoft.com/office/officeart/2005/8/layout/list1"/>
    <dgm:cxn modelId="{4B3BA366-30D9-4169-AAA6-6AEAF272F406}" type="presParOf" srcId="{59DE491D-5006-41D6-9DA8-35168221DA75}" destId="{1DCEA111-1881-47A5-8BF9-03A5C0333F19}" srcOrd="1" destOrd="0" presId="urn:microsoft.com/office/officeart/2005/8/layout/list1"/>
    <dgm:cxn modelId="{B782B0C0-5177-4549-A4C4-2398B97818C9}" type="presParOf" srcId="{8B03FAD1-65B1-4C08-8A9F-91390C4D8D5D}" destId="{85894ECD-4E05-45FC-A288-1F6006E8964E}" srcOrd="5" destOrd="0" presId="urn:microsoft.com/office/officeart/2005/8/layout/list1"/>
    <dgm:cxn modelId="{B1635A90-2D1C-4F94-A78A-A6C18F42D4EE}" type="presParOf" srcId="{8B03FAD1-65B1-4C08-8A9F-91390C4D8D5D}" destId="{82A6C417-D2AC-4808-9193-00938E382D92}" srcOrd="6" destOrd="0" presId="urn:microsoft.com/office/officeart/2005/8/layout/list1"/>
    <dgm:cxn modelId="{794F58A6-5BF7-4D52-991A-6534A40561EB}" type="presParOf" srcId="{8B03FAD1-65B1-4C08-8A9F-91390C4D8D5D}" destId="{8BFC39C8-4A89-463F-8AF6-999E49285059}" srcOrd="7" destOrd="0" presId="urn:microsoft.com/office/officeart/2005/8/layout/list1"/>
    <dgm:cxn modelId="{603BC7C0-7136-47C5-A3EB-762C29229399}" type="presParOf" srcId="{8B03FAD1-65B1-4C08-8A9F-91390C4D8D5D}" destId="{2F65CA78-617A-464B-80BD-4D6D051ED178}" srcOrd="8" destOrd="0" presId="urn:microsoft.com/office/officeart/2005/8/layout/list1"/>
    <dgm:cxn modelId="{4D14185A-E3E5-435A-A600-7DEEEB718095}" type="presParOf" srcId="{2F65CA78-617A-464B-80BD-4D6D051ED178}" destId="{35A11F30-D4ED-4681-9731-32201367A26A}" srcOrd="0" destOrd="0" presId="urn:microsoft.com/office/officeart/2005/8/layout/list1"/>
    <dgm:cxn modelId="{A42E6A01-7A0F-49F3-A7BD-4FC5D2071A67}" type="presParOf" srcId="{2F65CA78-617A-464B-80BD-4D6D051ED178}" destId="{A62A4423-1682-437C-AF60-28FBBCF30FF3}" srcOrd="1" destOrd="0" presId="urn:microsoft.com/office/officeart/2005/8/layout/list1"/>
    <dgm:cxn modelId="{5A1E413A-0447-4CE5-84C7-C61969421178}" type="presParOf" srcId="{8B03FAD1-65B1-4C08-8A9F-91390C4D8D5D}" destId="{5AACC4DC-DA73-40E5-B32B-27AF41B93554}" srcOrd="9" destOrd="0" presId="urn:microsoft.com/office/officeart/2005/8/layout/list1"/>
    <dgm:cxn modelId="{0C4E6C1E-D1C9-4403-895E-1BD9A46B56DA}" type="presParOf" srcId="{8B03FAD1-65B1-4C08-8A9F-91390C4D8D5D}" destId="{C88EE549-2385-43A0-BBBA-DEA6F62447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171629-9F0C-4742-B946-1695C9611B1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3CC0D-D558-43F7-824C-B3647C5D8FBC}">
      <dgm:prSet/>
      <dgm:spPr/>
      <dgm:t>
        <a:bodyPr/>
        <a:lstStyle/>
        <a:p>
          <a:r>
            <a:rPr lang="en-US"/>
            <a:t>Education and Outreach/Culture camp</a:t>
          </a:r>
        </a:p>
      </dgm:t>
    </dgm:pt>
    <dgm:pt modelId="{8A4B30EC-E6F6-4516-825E-66C92C360E15}" type="parTrans" cxnId="{4D9FB549-B9DF-40EB-A554-9D3505E8C2CA}">
      <dgm:prSet/>
      <dgm:spPr/>
      <dgm:t>
        <a:bodyPr/>
        <a:lstStyle/>
        <a:p>
          <a:endParaRPr lang="en-US"/>
        </a:p>
      </dgm:t>
    </dgm:pt>
    <dgm:pt modelId="{343A166D-C3BE-4F4C-B07F-4461C49022CA}" type="sibTrans" cxnId="{4D9FB549-B9DF-40EB-A554-9D3505E8C2CA}">
      <dgm:prSet/>
      <dgm:spPr/>
      <dgm:t>
        <a:bodyPr/>
        <a:lstStyle/>
        <a:p>
          <a:endParaRPr lang="en-US"/>
        </a:p>
      </dgm:t>
    </dgm:pt>
    <dgm:pt modelId="{8D77925F-09AC-4119-94EE-919CF328995F}">
      <dgm:prSet/>
      <dgm:spPr/>
      <dgm:t>
        <a:bodyPr/>
        <a:lstStyle/>
        <a:p>
          <a:r>
            <a:rPr lang="en-US"/>
            <a:t>Landfill policies, collection policy, recycling, backhaul</a:t>
          </a:r>
        </a:p>
      </dgm:t>
    </dgm:pt>
    <dgm:pt modelId="{DA61B827-F630-4347-8788-42734FFA5010}" type="parTrans" cxnId="{BABB0D55-24D2-4FA7-B8DB-666CB0F83A72}">
      <dgm:prSet/>
      <dgm:spPr/>
      <dgm:t>
        <a:bodyPr/>
        <a:lstStyle/>
        <a:p>
          <a:endParaRPr lang="en-US"/>
        </a:p>
      </dgm:t>
    </dgm:pt>
    <dgm:pt modelId="{DE0024F1-D96B-477A-88E3-7479F67B9E2B}" type="sibTrans" cxnId="{BABB0D55-24D2-4FA7-B8DB-666CB0F83A72}">
      <dgm:prSet/>
      <dgm:spPr/>
      <dgm:t>
        <a:bodyPr/>
        <a:lstStyle/>
        <a:p>
          <a:endParaRPr lang="en-US"/>
        </a:p>
      </dgm:t>
    </dgm:pt>
    <dgm:pt modelId="{CADD9F2D-6B92-455F-94E3-DC23266451D8}">
      <dgm:prSet/>
      <dgm:spPr/>
      <dgm:t>
        <a:bodyPr/>
        <a:lstStyle/>
        <a:p>
          <a:r>
            <a:rPr lang="en-US"/>
            <a:t>Community event</a:t>
          </a:r>
        </a:p>
      </dgm:t>
    </dgm:pt>
    <dgm:pt modelId="{540AD251-77D4-4637-B9E6-D2035B5317C9}" type="parTrans" cxnId="{CF487E07-3D1C-4275-9FBA-41057D67D7D0}">
      <dgm:prSet/>
      <dgm:spPr/>
      <dgm:t>
        <a:bodyPr/>
        <a:lstStyle/>
        <a:p>
          <a:endParaRPr lang="en-US"/>
        </a:p>
      </dgm:t>
    </dgm:pt>
    <dgm:pt modelId="{7A420EDC-8865-4048-A21A-C4F6BEFD5A7B}" type="sibTrans" cxnId="{CF487E07-3D1C-4275-9FBA-41057D67D7D0}">
      <dgm:prSet/>
      <dgm:spPr/>
      <dgm:t>
        <a:bodyPr/>
        <a:lstStyle/>
        <a:p>
          <a:endParaRPr lang="en-US"/>
        </a:p>
      </dgm:t>
    </dgm:pt>
    <dgm:pt modelId="{4F785954-167F-4B1D-A6C8-53BC07333BE1}">
      <dgm:prSet/>
      <dgm:spPr/>
      <dgm:t>
        <a:bodyPr/>
        <a:lstStyle/>
        <a:p>
          <a:r>
            <a:rPr lang="en-US"/>
            <a:t>Clean-up week, landfill burning seminar</a:t>
          </a:r>
        </a:p>
      </dgm:t>
    </dgm:pt>
    <dgm:pt modelId="{73633A31-899E-4B2E-A150-BE765060F6E0}" type="parTrans" cxnId="{5B1C5A37-C75D-4ACF-B881-87D717AB93CA}">
      <dgm:prSet/>
      <dgm:spPr/>
      <dgm:t>
        <a:bodyPr/>
        <a:lstStyle/>
        <a:p>
          <a:endParaRPr lang="en-US"/>
        </a:p>
      </dgm:t>
    </dgm:pt>
    <dgm:pt modelId="{EA15CA05-2DA9-4DEC-B3FB-EEE398F67D3E}" type="sibTrans" cxnId="{5B1C5A37-C75D-4ACF-B881-87D717AB93CA}">
      <dgm:prSet/>
      <dgm:spPr/>
      <dgm:t>
        <a:bodyPr/>
        <a:lstStyle/>
        <a:p>
          <a:endParaRPr lang="en-US"/>
        </a:p>
      </dgm:t>
    </dgm:pt>
    <dgm:pt modelId="{1986C64C-4664-4402-A0FD-20493EFF243C}">
      <dgm:prSet/>
      <dgm:spPr/>
      <dgm:t>
        <a:bodyPr/>
        <a:lstStyle/>
        <a:p>
          <a:r>
            <a:rPr lang="en-US"/>
            <a:t>Collection, staging, and backhaul</a:t>
          </a:r>
        </a:p>
      </dgm:t>
    </dgm:pt>
    <dgm:pt modelId="{804AF953-D14B-49F7-AC6C-82A56666F93B}" type="parTrans" cxnId="{7FB1EA56-1E4D-4DEE-AE9D-99C2926488FB}">
      <dgm:prSet/>
      <dgm:spPr/>
      <dgm:t>
        <a:bodyPr/>
        <a:lstStyle/>
        <a:p>
          <a:endParaRPr lang="en-US"/>
        </a:p>
      </dgm:t>
    </dgm:pt>
    <dgm:pt modelId="{8C4092E1-343D-4D1F-BC6A-DD9CA0485F03}" type="sibTrans" cxnId="{7FB1EA56-1E4D-4DEE-AE9D-99C2926488FB}">
      <dgm:prSet/>
      <dgm:spPr/>
      <dgm:t>
        <a:bodyPr/>
        <a:lstStyle/>
        <a:p>
          <a:endParaRPr lang="en-US"/>
        </a:p>
      </dgm:t>
    </dgm:pt>
    <dgm:pt modelId="{B67D29D1-18AB-4100-87D7-250E12B5F276}" type="pres">
      <dgm:prSet presAssocID="{3E171629-9F0C-4742-B946-1695C9611B18}" presName="linear" presStyleCnt="0">
        <dgm:presLayoutVars>
          <dgm:dir/>
          <dgm:animLvl val="lvl"/>
          <dgm:resizeHandles val="exact"/>
        </dgm:presLayoutVars>
      </dgm:prSet>
      <dgm:spPr/>
    </dgm:pt>
    <dgm:pt modelId="{D8D99B95-12E9-4267-8CFD-177705EC13E5}" type="pres">
      <dgm:prSet presAssocID="{02E3CC0D-D558-43F7-824C-B3647C5D8FBC}" presName="parentLin" presStyleCnt="0"/>
      <dgm:spPr/>
    </dgm:pt>
    <dgm:pt modelId="{2939AACE-1A1D-4D3E-B825-6446CE0C97EA}" type="pres">
      <dgm:prSet presAssocID="{02E3CC0D-D558-43F7-824C-B3647C5D8FBC}" presName="parentLeftMargin" presStyleLbl="node1" presStyleIdx="0" presStyleCnt="3"/>
      <dgm:spPr/>
    </dgm:pt>
    <dgm:pt modelId="{6D13120A-81D8-4836-803B-696FB2DFBE67}" type="pres">
      <dgm:prSet presAssocID="{02E3CC0D-D558-43F7-824C-B3647C5D8F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D23D0F-7EE7-4149-BAF3-618800A4F0F2}" type="pres">
      <dgm:prSet presAssocID="{02E3CC0D-D558-43F7-824C-B3647C5D8FBC}" presName="negativeSpace" presStyleCnt="0"/>
      <dgm:spPr/>
    </dgm:pt>
    <dgm:pt modelId="{8A5EB842-E993-4DA0-9546-59AC5B062C2A}" type="pres">
      <dgm:prSet presAssocID="{02E3CC0D-D558-43F7-824C-B3647C5D8FBC}" presName="childText" presStyleLbl="conFgAcc1" presStyleIdx="0" presStyleCnt="3">
        <dgm:presLayoutVars>
          <dgm:bulletEnabled val="1"/>
        </dgm:presLayoutVars>
      </dgm:prSet>
      <dgm:spPr/>
    </dgm:pt>
    <dgm:pt modelId="{10BBFB56-909E-48BD-8691-99B11784D4B6}" type="pres">
      <dgm:prSet presAssocID="{343A166D-C3BE-4F4C-B07F-4461C49022CA}" presName="spaceBetweenRectangles" presStyleCnt="0"/>
      <dgm:spPr/>
    </dgm:pt>
    <dgm:pt modelId="{019FA09E-5AEC-4D0A-85CB-C2EBB49214EF}" type="pres">
      <dgm:prSet presAssocID="{CADD9F2D-6B92-455F-94E3-DC23266451D8}" presName="parentLin" presStyleCnt="0"/>
      <dgm:spPr/>
    </dgm:pt>
    <dgm:pt modelId="{198831A6-AB74-4439-BDFF-B76C2700BF77}" type="pres">
      <dgm:prSet presAssocID="{CADD9F2D-6B92-455F-94E3-DC23266451D8}" presName="parentLeftMargin" presStyleLbl="node1" presStyleIdx="0" presStyleCnt="3"/>
      <dgm:spPr/>
    </dgm:pt>
    <dgm:pt modelId="{14726B0C-2B9F-42AC-AACC-A1AD14842FBA}" type="pres">
      <dgm:prSet presAssocID="{CADD9F2D-6B92-455F-94E3-DC23266451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3AEEA2-8D4F-41C8-AEFD-6AB6891AD26E}" type="pres">
      <dgm:prSet presAssocID="{CADD9F2D-6B92-455F-94E3-DC23266451D8}" presName="negativeSpace" presStyleCnt="0"/>
      <dgm:spPr/>
    </dgm:pt>
    <dgm:pt modelId="{FC651A92-002E-4C7A-84C8-EDCE95C5933C}" type="pres">
      <dgm:prSet presAssocID="{CADD9F2D-6B92-455F-94E3-DC23266451D8}" presName="childText" presStyleLbl="conFgAcc1" presStyleIdx="1" presStyleCnt="3">
        <dgm:presLayoutVars>
          <dgm:bulletEnabled val="1"/>
        </dgm:presLayoutVars>
      </dgm:prSet>
      <dgm:spPr/>
    </dgm:pt>
    <dgm:pt modelId="{5FEE0FF1-8199-453C-9E72-27E3BBB6F094}" type="pres">
      <dgm:prSet presAssocID="{7A420EDC-8865-4048-A21A-C4F6BEFD5A7B}" presName="spaceBetweenRectangles" presStyleCnt="0"/>
      <dgm:spPr/>
    </dgm:pt>
    <dgm:pt modelId="{EEB90375-AE71-49E0-B772-43A515CED376}" type="pres">
      <dgm:prSet presAssocID="{1986C64C-4664-4402-A0FD-20493EFF243C}" presName="parentLin" presStyleCnt="0"/>
      <dgm:spPr/>
    </dgm:pt>
    <dgm:pt modelId="{57D800E9-EE1F-41A9-80AC-A622734FB29F}" type="pres">
      <dgm:prSet presAssocID="{1986C64C-4664-4402-A0FD-20493EFF243C}" presName="parentLeftMargin" presStyleLbl="node1" presStyleIdx="1" presStyleCnt="3"/>
      <dgm:spPr/>
    </dgm:pt>
    <dgm:pt modelId="{9673C713-E440-4C3F-91A5-BEDAB7149874}" type="pres">
      <dgm:prSet presAssocID="{1986C64C-4664-4402-A0FD-20493EFF243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50BDFF-E88C-40BE-A896-5EC82BD2B983}" type="pres">
      <dgm:prSet presAssocID="{1986C64C-4664-4402-A0FD-20493EFF243C}" presName="negativeSpace" presStyleCnt="0"/>
      <dgm:spPr/>
    </dgm:pt>
    <dgm:pt modelId="{54BA84AD-AE4E-4BEA-8AC0-54A6BDD09607}" type="pres">
      <dgm:prSet presAssocID="{1986C64C-4664-4402-A0FD-20493EFF24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487E07-3D1C-4275-9FBA-41057D67D7D0}" srcId="{3E171629-9F0C-4742-B946-1695C9611B18}" destId="{CADD9F2D-6B92-455F-94E3-DC23266451D8}" srcOrd="1" destOrd="0" parTransId="{540AD251-77D4-4637-B9E6-D2035B5317C9}" sibTransId="{7A420EDC-8865-4048-A21A-C4F6BEFD5A7B}"/>
    <dgm:cxn modelId="{3B6F230C-AF16-4CCF-B0E7-22A7E57D52BA}" type="presOf" srcId="{CADD9F2D-6B92-455F-94E3-DC23266451D8}" destId="{198831A6-AB74-4439-BDFF-B76C2700BF77}" srcOrd="0" destOrd="0" presId="urn:microsoft.com/office/officeart/2005/8/layout/list1"/>
    <dgm:cxn modelId="{E067881D-F25B-4ECB-BD13-779497C0984D}" type="presOf" srcId="{1986C64C-4664-4402-A0FD-20493EFF243C}" destId="{57D800E9-EE1F-41A9-80AC-A622734FB29F}" srcOrd="0" destOrd="0" presId="urn:microsoft.com/office/officeart/2005/8/layout/list1"/>
    <dgm:cxn modelId="{5B1C5A37-C75D-4ACF-B881-87D717AB93CA}" srcId="{CADD9F2D-6B92-455F-94E3-DC23266451D8}" destId="{4F785954-167F-4B1D-A6C8-53BC07333BE1}" srcOrd="0" destOrd="0" parTransId="{73633A31-899E-4B2E-A150-BE765060F6E0}" sibTransId="{EA15CA05-2DA9-4DEC-B3FB-EEE398F67D3E}"/>
    <dgm:cxn modelId="{13C7C962-346F-4F5C-80F2-23A7355DD620}" type="presOf" srcId="{02E3CC0D-D558-43F7-824C-B3647C5D8FBC}" destId="{6D13120A-81D8-4836-803B-696FB2DFBE67}" srcOrd="1" destOrd="0" presId="urn:microsoft.com/office/officeart/2005/8/layout/list1"/>
    <dgm:cxn modelId="{4D9FB549-B9DF-40EB-A554-9D3505E8C2CA}" srcId="{3E171629-9F0C-4742-B946-1695C9611B18}" destId="{02E3CC0D-D558-43F7-824C-B3647C5D8FBC}" srcOrd="0" destOrd="0" parTransId="{8A4B30EC-E6F6-4516-825E-66C92C360E15}" sibTransId="{343A166D-C3BE-4F4C-B07F-4461C49022CA}"/>
    <dgm:cxn modelId="{898F734D-8E28-4191-9B89-6FC349CBF15C}" type="presOf" srcId="{4F785954-167F-4B1D-A6C8-53BC07333BE1}" destId="{FC651A92-002E-4C7A-84C8-EDCE95C5933C}" srcOrd="0" destOrd="0" presId="urn:microsoft.com/office/officeart/2005/8/layout/list1"/>
    <dgm:cxn modelId="{BABB0D55-24D2-4FA7-B8DB-666CB0F83A72}" srcId="{02E3CC0D-D558-43F7-824C-B3647C5D8FBC}" destId="{8D77925F-09AC-4119-94EE-919CF328995F}" srcOrd="0" destOrd="0" parTransId="{DA61B827-F630-4347-8788-42734FFA5010}" sibTransId="{DE0024F1-D96B-477A-88E3-7479F67B9E2B}"/>
    <dgm:cxn modelId="{7359DE55-7F2F-4A0F-A99F-FB5D93CFAE8D}" type="presOf" srcId="{3E171629-9F0C-4742-B946-1695C9611B18}" destId="{B67D29D1-18AB-4100-87D7-250E12B5F276}" srcOrd="0" destOrd="0" presId="urn:microsoft.com/office/officeart/2005/8/layout/list1"/>
    <dgm:cxn modelId="{7FB1EA56-1E4D-4DEE-AE9D-99C2926488FB}" srcId="{3E171629-9F0C-4742-B946-1695C9611B18}" destId="{1986C64C-4664-4402-A0FD-20493EFF243C}" srcOrd="2" destOrd="0" parTransId="{804AF953-D14B-49F7-AC6C-82A56666F93B}" sibTransId="{8C4092E1-343D-4D1F-BC6A-DD9CA0485F03}"/>
    <dgm:cxn modelId="{9BC32D82-47F8-45BA-9CE7-DDD312243D70}" type="presOf" srcId="{1986C64C-4664-4402-A0FD-20493EFF243C}" destId="{9673C713-E440-4C3F-91A5-BEDAB7149874}" srcOrd="1" destOrd="0" presId="urn:microsoft.com/office/officeart/2005/8/layout/list1"/>
    <dgm:cxn modelId="{47E936AF-01CD-4741-9DDF-B05FEF83B902}" type="presOf" srcId="{CADD9F2D-6B92-455F-94E3-DC23266451D8}" destId="{14726B0C-2B9F-42AC-AACC-A1AD14842FBA}" srcOrd="1" destOrd="0" presId="urn:microsoft.com/office/officeart/2005/8/layout/list1"/>
    <dgm:cxn modelId="{C0C2A8B5-8917-4FCD-963C-0A429E4EA37C}" type="presOf" srcId="{8D77925F-09AC-4119-94EE-919CF328995F}" destId="{8A5EB842-E993-4DA0-9546-59AC5B062C2A}" srcOrd="0" destOrd="0" presId="urn:microsoft.com/office/officeart/2005/8/layout/list1"/>
    <dgm:cxn modelId="{ED65AAC0-35CD-4D49-A707-88E206ECAD57}" type="presOf" srcId="{02E3CC0D-D558-43F7-824C-B3647C5D8FBC}" destId="{2939AACE-1A1D-4D3E-B825-6446CE0C97EA}" srcOrd="0" destOrd="0" presId="urn:microsoft.com/office/officeart/2005/8/layout/list1"/>
    <dgm:cxn modelId="{F0BDD4F9-E0F8-4F2A-B81D-49F791017807}" type="presParOf" srcId="{B67D29D1-18AB-4100-87D7-250E12B5F276}" destId="{D8D99B95-12E9-4267-8CFD-177705EC13E5}" srcOrd="0" destOrd="0" presId="urn:microsoft.com/office/officeart/2005/8/layout/list1"/>
    <dgm:cxn modelId="{2267F3C0-643F-42E6-AB2A-E700C5ABB817}" type="presParOf" srcId="{D8D99B95-12E9-4267-8CFD-177705EC13E5}" destId="{2939AACE-1A1D-4D3E-B825-6446CE0C97EA}" srcOrd="0" destOrd="0" presId="urn:microsoft.com/office/officeart/2005/8/layout/list1"/>
    <dgm:cxn modelId="{CC21A0D6-67AA-4278-B199-2B1CF8CFC1CF}" type="presParOf" srcId="{D8D99B95-12E9-4267-8CFD-177705EC13E5}" destId="{6D13120A-81D8-4836-803B-696FB2DFBE67}" srcOrd="1" destOrd="0" presId="urn:microsoft.com/office/officeart/2005/8/layout/list1"/>
    <dgm:cxn modelId="{2F1BC129-8F68-493B-B140-4C50F3E7639E}" type="presParOf" srcId="{B67D29D1-18AB-4100-87D7-250E12B5F276}" destId="{3CD23D0F-7EE7-4149-BAF3-618800A4F0F2}" srcOrd="1" destOrd="0" presId="urn:microsoft.com/office/officeart/2005/8/layout/list1"/>
    <dgm:cxn modelId="{8E366998-0100-482C-8383-D5C85536577E}" type="presParOf" srcId="{B67D29D1-18AB-4100-87D7-250E12B5F276}" destId="{8A5EB842-E993-4DA0-9546-59AC5B062C2A}" srcOrd="2" destOrd="0" presId="urn:microsoft.com/office/officeart/2005/8/layout/list1"/>
    <dgm:cxn modelId="{AE904949-3A12-4494-A98C-77717DE41751}" type="presParOf" srcId="{B67D29D1-18AB-4100-87D7-250E12B5F276}" destId="{10BBFB56-909E-48BD-8691-99B11784D4B6}" srcOrd="3" destOrd="0" presId="urn:microsoft.com/office/officeart/2005/8/layout/list1"/>
    <dgm:cxn modelId="{D875B741-98A5-4C33-9F10-00E90CA76DB7}" type="presParOf" srcId="{B67D29D1-18AB-4100-87D7-250E12B5F276}" destId="{019FA09E-5AEC-4D0A-85CB-C2EBB49214EF}" srcOrd="4" destOrd="0" presId="urn:microsoft.com/office/officeart/2005/8/layout/list1"/>
    <dgm:cxn modelId="{91465F29-A695-405D-89DA-8DCD9D3E85EC}" type="presParOf" srcId="{019FA09E-5AEC-4D0A-85CB-C2EBB49214EF}" destId="{198831A6-AB74-4439-BDFF-B76C2700BF77}" srcOrd="0" destOrd="0" presId="urn:microsoft.com/office/officeart/2005/8/layout/list1"/>
    <dgm:cxn modelId="{18F35654-0F9B-4BF8-B799-56603E1C3A93}" type="presParOf" srcId="{019FA09E-5AEC-4D0A-85CB-C2EBB49214EF}" destId="{14726B0C-2B9F-42AC-AACC-A1AD14842FBA}" srcOrd="1" destOrd="0" presId="urn:microsoft.com/office/officeart/2005/8/layout/list1"/>
    <dgm:cxn modelId="{8F3DC0D5-9775-4180-B57F-82384459E223}" type="presParOf" srcId="{B67D29D1-18AB-4100-87D7-250E12B5F276}" destId="{BF3AEEA2-8D4F-41C8-AEFD-6AB6891AD26E}" srcOrd="5" destOrd="0" presId="urn:microsoft.com/office/officeart/2005/8/layout/list1"/>
    <dgm:cxn modelId="{D95FB232-0B83-4F9C-BFB4-9C3BBEB46189}" type="presParOf" srcId="{B67D29D1-18AB-4100-87D7-250E12B5F276}" destId="{FC651A92-002E-4C7A-84C8-EDCE95C5933C}" srcOrd="6" destOrd="0" presId="urn:microsoft.com/office/officeart/2005/8/layout/list1"/>
    <dgm:cxn modelId="{01544A77-4349-4719-80B7-560BB6BE4519}" type="presParOf" srcId="{B67D29D1-18AB-4100-87D7-250E12B5F276}" destId="{5FEE0FF1-8199-453C-9E72-27E3BBB6F094}" srcOrd="7" destOrd="0" presId="urn:microsoft.com/office/officeart/2005/8/layout/list1"/>
    <dgm:cxn modelId="{486452B9-867F-4B6E-91A7-2CB2104FCBA9}" type="presParOf" srcId="{B67D29D1-18AB-4100-87D7-250E12B5F276}" destId="{EEB90375-AE71-49E0-B772-43A515CED376}" srcOrd="8" destOrd="0" presId="urn:microsoft.com/office/officeart/2005/8/layout/list1"/>
    <dgm:cxn modelId="{B0271221-AA3E-445A-A0CC-8EEF50A5F9DE}" type="presParOf" srcId="{EEB90375-AE71-49E0-B772-43A515CED376}" destId="{57D800E9-EE1F-41A9-80AC-A622734FB29F}" srcOrd="0" destOrd="0" presId="urn:microsoft.com/office/officeart/2005/8/layout/list1"/>
    <dgm:cxn modelId="{C7040175-168C-42F1-A805-8BFE50610D54}" type="presParOf" srcId="{EEB90375-AE71-49E0-B772-43A515CED376}" destId="{9673C713-E440-4C3F-91A5-BEDAB7149874}" srcOrd="1" destOrd="0" presId="urn:microsoft.com/office/officeart/2005/8/layout/list1"/>
    <dgm:cxn modelId="{63574BD5-DE01-4543-B286-612BB724D478}" type="presParOf" srcId="{B67D29D1-18AB-4100-87D7-250E12B5F276}" destId="{8050BDFF-E88C-40BE-A896-5EC82BD2B983}" srcOrd="9" destOrd="0" presId="urn:microsoft.com/office/officeart/2005/8/layout/list1"/>
    <dgm:cxn modelId="{CF001DC0-8C89-4918-957F-FAB283A88A1A}" type="presParOf" srcId="{B67D29D1-18AB-4100-87D7-250E12B5F276}" destId="{54BA84AD-AE4E-4BEA-8AC0-54A6BDD096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76012-90CE-4F71-A16A-D349C1CD8790}">
      <dsp:nvSpPr>
        <dsp:cNvPr id="0" name=""/>
        <dsp:cNvSpPr/>
      </dsp:nvSpPr>
      <dsp:spPr>
        <a:xfrm>
          <a:off x="0" y="338552"/>
          <a:ext cx="462915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333248" rIns="3592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GAP staff, Landfill operator, laborers etc.</a:t>
          </a:r>
        </a:p>
      </dsp:txBody>
      <dsp:txXfrm>
        <a:off x="0" y="338552"/>
        <a:ext cx="4629150" cy="667800"/>
      </dsp:txXfrm>
    </dsp:sp>
    <dsp:sp modelId="{D4AE6AF5-8B56-4ED4-8C33-C73DB06BAD95}">
      <dsp:nvSpPr>
        <dsp:cNvPr id="0" name=""/>
        <dsp:cNvSpPr/>
      </dsp:nvSpPr>
      <dsp:spPr>
        <a:xfrm>
          <a:off x="231457" y="102392"/>
          <a:ext cx="324040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Hire Personnel </a:t>
          </a:r>
        </a:p>
      </dsp:txBody>
      <dsp:txXfrm>
        <a:off x="254514" y="125449"/>
        <a:ext cx="3194291" cy="426206"/>
      </dsp:txXfrm>
    </dsp:sp>
    <dsp:sp modelId="{14F3528D-63DE-4510-BF01-FB82430697AE}">
      <dsp:nvSpPr>
        <dsp:cNvPr id="0" name=""/>
        <dsp:cNvSpPr/>
      </dsp:nvSpPr>
      <dsp:spPr>
        <a:xfrm>
          <a:off x="0" y="1328912"/>
          <a:ext cx="462915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333248" rIns="3592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AK Landfill Operator Training from AK Forum, Rural Alaska Landfill Operator training, Zender</a:t>
          </a:r>
        </a:p>
      </dsp:txBody>
      <dsp:txXfrm>
        <a:off x="0" y="1328912"/>
        <a:ext cx="4629150" cy="1083600"/>
      </dsp:txXfrm>
    </dsp:sp>
    <dsp:sp modelId="{4D3910EF-D433-4B9B-8E26-611667BE702C}">
      <dsp:nvSpPr>
        <dsp:cNvPr id="0" name=""/>
        <dsp:cNvSpPr/>
      </dsp:nvSpPr>
      <dsp:spPr>
        <a:xfrm>
          <a:off x="231457" y="1092752"/>
          <a:ext cx="324040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Certification and Training </a:t>
          </a:r>
        </a:p>
      </dsp:txBody>
      <dsp:txXfrm>
        <a:off x="254514" y="1115809"/>
        <a:ext cx="3194291" cy="426206"/>
      </dsp:txXfrm>
    </dsp:sp>
    <dsp:sp modelId="{F2C09B34-EE15-4BD8-94FE-3FAF25847A0F}">
      <dsp:nvSpPr>
        <dsp:cNvPr id="0" name=""/>
        <dsp:cNvSpPr/>
      </dsp:nvSpPr>
      <dsp:spPr>
        <a:xfrm>
          <a:off x="0" y="2735072"/>
          <a:ext cx="462915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333248" rIns="3592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Discuss Solid Waste issues, updates to the EPA-Tribal Environmental Plan(ETEP), Integrated Solid Waste Management Plan(ISWMP)</a:t>
          </a:r>
        </a:p>
      </dsp:txBody>
      <dsp:txXfrm>
        <a:off x="0" y="2735072"/>
        <a:ext cx="4629150" cy="1310400"/>
      </dsp:txXfrm>
    </dsp:sp>
    <dsp:sp modelId="{2C1E426A-53AE-4FB0-80D0-5D559C50FA16}">
      <dsp:nvSpPr>
        <dsp:cNvPr id="0" name=""/>
        <dsp:cNvSpPr/>
      </dsp:nvSpPr>
      <dsp:spPr>
        <a:xfrm>
          <a:off x="231457" y="2498912"/>
          <a:ext cx="324040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Board/Council Engagement</a:t>
          </a:r>
        </a:p>
      </dsp:txBody>
      <dsp:txXfrm>
        <a:off x="254514" y="2521969"/>
        <a:ext cx="3194291" cy="426206"/>
      </dsp:txXfrm>
    </dsp:sp>
    <dsp:sp modelId="{453652C1-9F7E-46D4-B07D-DF6BB63ECDBA}">
      <dsp:nvSpPr>
        <dsp:cNvPr id="0" name=""/>
        <dsp:cNvSpPr/>
      </dsp:nvSpPr>
      <dsp:spPr>
        <a:xfrm>
          <a:off x="0" y="4368032"/>
          <a:ext cx="4629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C5EF6-38B1-4E7E-834A-DEA29507BA95}">
      <dsp:nvSpPr>
        <dsp:cNvPr id="0" name=""/>
        <dsp:cNvSpPr/>
      </dsp:nvSpPr>
      <dsp:spPr>
        <a:xfrm>
          <a:off x="231457" y="4131872"/>
          <a:ext cx="324040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Purchase/Repair supplies and equipment</a:t>
          </a:r>
        </a:p>
      </dsp:txBody>
      <dsp:txXfrm>
        <a:off x="254514" y="4154929"/>
        <a:ext cx="319429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49D7-5FA7-48F5-84E5-31C2EC02E597}">
      <dsp:nvSpPr>
        <dsp:cNvPr id="0" name=""/>
        <dsp:cNvSpPr/>
      </dsp:nvSpPr>
      <dsp:spPr>
        <a:xfrm>
          <a:off x="0" y="289266"/>
          <a:ext cx="462915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Landfill improvements, backhaul, collection program, salvage area, etc.</a:t>
          </a:r>
        </a:p>
      </dsp:txBody>
      <dsp:txXfrm>
        <a:off x="0" y="289266"/>
        <a:ext cx="4629150" cy="1047375"/>
      </dsp:txXfrm>
    </dsp:sp>
    <dsp:sp modelId="{B2DEB700-AFE9-4376-933C-A476B34B2CF3}">
      <dsp:nvSpPr>
        <dsp:cNvPr id="0" name=""/>
        <dsp:cNvSpPr/>
      </dsp:nvSpPr>
      <dsp:spPr>
        <a:xfrm>
          <a:off x="231457" y="8826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Priority Setting </a:t>
          </a:r>
        </a:p>
      </dsp:txBody>
      <dsp:txXfrm>
        <a:off x="258837" y="36206"/>
        <a:ext cx="3185645" cy="506120"/>
      </dsp:txXfrm>
    </dsp:sp>
    <dsp:sp modelId="{82A6C417-D2AC-4808-9193-00938E382D92}">
      <dsp:nvSpPr>
        <dsp:cNvPr id="0" name=""/>
        <dsp:cNvSpPr/>
      </dsp:nvSpPr>
      <dsp:spPr>
        <a:xfrm>
          <a:off x="0" y="1719681"/>
          <a:ext cx="462915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Funding, staff, equipment needs, etc. </a:t>
          </a:r>
        </a:p>
      </dsp:txBody>
      <dsp:txXfrm>
        <a:off x="0" y="1719681"/>
        <a:ext cx="4629150" cy="793012"/>
      </dsp:txXfrm>
    </dsp:sp>
    <dsp:sp modelId="{1DCEA111-1881-47A5-8BF9-03A5C0333F19}">
      <dsp:nvSpPr>
        <dsp:cNvPr id="0" name=""/>
        <dsp:cNvSpPr/>
      </dsp:nvSpPr>
      <dsp:spPr>
        <a:xfrm>
          <a:off x="231457" y="1439241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Assess Problem areas</a:t>
          </a:r>
        </a:p>
      </dsp:txBody>
      <dsp:txXfrm>
        <a:off x="258837" y="1466621"/>
        <a:ext cx="3185645" cy="506120"/>
      </dsp:txXfrm>
    </dsp:sp>
    <dsp:sp modelId="{C88EE549-2385-43A0-BBBA-DEA6F624473B}">
      <dsp:nvSpPr>
        <dsp:cNvPr id="0" name=""/>
        <dsp:cNvSpPr/>
      </dsp:nvSpPr>
      <dsp:spPr>
        <a:xfrm>
          <a:off x="0" y="2895733"/>
          <a:ext cx="462915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Delta backhaul assessments,</a:t>
          </a:r>
        </a:p>
      </dsp:txBody>
      <dsp:txXfrm>
        <a:off x="0" y="2895733"/>
        <a:ext cx="4629150" cy="793012"/>
      </dsp:txXfrm>
    </dsp:sp>
    <dsp:sp modelId="{A62A4423-1682-437C-AF60-28FBBCF30FF3}">
      <dsp:nvSpPr>
        <dsp:cNvPr id="0" name=""/>
        <dsp:cNvSpPr/>
      </dsp:nvSpPr>
      <dsp:spPr>
        <a:xfrm>
          <a:off x="231457" y="2615293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Inventory, survey’s, studies</a:t>
          </a:r>
        </a:p>
      </dsp:txBody>
      <dsp:txXfrm>
        <a:off x="258837" y="2642673"/>
        <a:ext cx="3185645" cy="506120"/>
      </dsp:txXfrm>
    </dsp:sp>
    <dsp:sp modelId="{9791E054-CB5E-42DD-A6A1-836E27143904}">
      <dsp:nvSpPr>
        <dsp:cNvPr id="0" name=""/>
        <dsp:cNvSpPr/>
      </dsp:nvSpPr>
      <dsp:spPr>
        <a:xfrm>
          <a:off x="0" y="4071786"/>
          <a:ext cx="462915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Zender Environmental </a:t>
          </a:r>
        </a:p>
      </dsp:txBody>
      <dsp:txXfrm>
        <a:off x="0" y="4071786"/>
        <a:ext cx="4629150" cy="793012"/>
      </dsp:txXfrm>
    </dsp:sp>
    <dsp:sp modelId="{D4EA387A-4267-4FFD-BFB5-6E6AFD23DBE5}">
      <dsp:nvSpPr>
        <dsp:cNvPr id="0" name=""/>
        <dsp:cNvSpPr/>
      </dsp:nvSpPr>
      <dsp:spPr>
        <a:xfrm>
          <a:off x="231457" y="3791346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an ISWMP </a:t>
          </a:r>
        </a:p>
      </dsp:txBody>
      <dsp:txXfrm>
        <a:off x="258837" y="3818726"/>
        <a:ext cx="318564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49D7-5FA7-48F5-84E5-31C2EC02E597}">
      <dsp:nvSpPr>
        <dsp:cNvPr id="0" name=""/>
        <dsp:cNvSpPr/>
      </dsp:nvSpPr>
      <dsp:spPr>
        <a:xfrm>
          <a:off x="0" y="1451852"/>
          <a:ext cx="4629150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249936" rIns="35927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Alternate funding sources. (ADEC website)</a:t>
          </a:r>
        </a:p>
      </dsp:txBody>
      <dsp:txXfrm>
        <a:off x="0" y="1451852"/>
        <a:ext cx="4629150" cy="500850"/>
      </dsp:txXfrm>
    </dsp:sp>
    <dsp:sp modelId="{B2DEB700-AFE9-4376-933C-A476B34B2CF3}">
      <dsp:nvSpPr>
        <dsp:cNvPr id="0" name=""/>
        <dsp:cNvSpPr/>
      </dsp:nvSpPr>
      <dsp:spPr>
        <a:xfrm>
          <a:off x="231457" y="1274732"/>
          <a:ext cx="324040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Bridge Funding Gap </a:t>
          </a:r>
        </a:p>
      </dsp:txBody>
      <dsp:txXfrm>
        <a:off x="248750" y="1292025"/>
        <a:ext cx="3205819" cy="319654"/>
      </dsp:txXfrm>
    </dsp:sp>
    <dsp:sp modelId="{82A6C417-D2AC-4808-9193-00938E382D92}">
      <dsp:nvSpPr>
        <dsp:cNvPr id="0" name=""/>
        <dsp:cNvSpPr/>
      </dsp:nvSpPr>
      <dsp:spPr>
        <a:xfrm>
          <a:off x="0" y="2194622"/>
          <a:ext cx="4629150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249936" rIns="35927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Neighboring Tribes, ADEC, ALAPR, recycling centers, etc. </a:t>
          </a:r>
        </a:p>
      </dsp:txBody>
      <dsp:txXfrm>
        <a:off x="0" y="2194622"/>
        <a:ext cx="4629150" cy="500850"/>
      </dsp:txXfrm>
    </dsp:sp>
    <dsp:sp modelId="{1DCEA111-1881-47A5-8BF9-03A5C0333F19}">
      <dsp:nvSpPr>
        <dsp:cNvPr id="0" name=""/>
        <dsp:cNvSpPr/>
      </dsp:nvSpPr>
      <dsp:spPr>
        <a:xfrm>
          <a:off x="231457" y="2017502"/>
          <a:ext cx="324040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Build Mentor Relationships</a:t>
          </a:r>
        </a:p>
      </dsp:txBody>
      <dsp:txXfrm>
        <a:off x="248750" y="2034795"/>
        <a:ext cx="3205819" cy="319654"/>
      </dsp:txXfrm>
    </dsp:sp>
    <dsp:sp modelId="{C88EE549-2385-43A0-BBBA-DEA6F624473B}">
      <dsp:nvSpPr>
        <dsp:cNvPr id="0" name=""/>
        <dsp:cNvSpPr/>
      </dsp:nvSpPr>
      <dsp:spPr>
        <a:xfrm>
          <a:off x="0" y="2937392"/>
          <a:ext cx="46291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249936" rIns="35927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City/Tribal departments, partner entities, ADEC, vendor negotiations(Backhaul, shipping costs etc.)</a:t>
          </a:r>
        </a:p>
      </dsp:txBody>
      <dsp:txXfrm>
        <a:off x="0" y="2937392"/>
        <a:ext cx="4629150" cy="661500"/>
      </dsp:txXfrm>
    </dsp:sp>
    <dsp:sp modelId="{A62A4423-1682-437C-AF60-28FBBCF30FF3}">
      <dsp:nvSpPr>
        <dsp:cNvPr id="0" name=""/>
        <dsp:cNvSpPr/>
      </dsp:nvSpPr>
      <dsp:spPr>
        <a:xfrm>
          <a:off x="231457" y="2760272"/>
          <a:ext cx="324040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Partner Engagement, Develop Memorandum of Understanding(MOU’s), Contract Negotiations</a:t>
          </a:r>
        </a:p>
      </dsp:txBody>
      <dsp:txXfrm>
        <a:off x="248750" y="2777565"/>
        <a:ext cx="3205819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49D7-5FA7-48F5-84E5-31C2EC02E597}">
      <dsp:nvSpPr>
        <dsp:cNvPr id="0" name=""/>
        <dsp:cNvSpPr/>
      </dsp:nvSpPr>
      <dsp:spPr>
        <a:xfrm>
          <a:off x="0" y="667817"/>
          <a:ext cx="462915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Does the program have enough funding for the workplan? Unused funds?</a:t>
          </a:r>
        </a:p>
      </dsp:txBody>
      <dsp:txXfrm>
        <a:off x="0" y="667817"/>
        <a:ext cx="4629150" cy="1286775"/>
      </dsp:txXfrm>
    </dsp:sp>
    <dsp:sp modelId="{B2DEB700-AFE9-4376-933C-A476B34B2CF3}">
      <dsp:nvSpPr>
        <dsp:cNvPr id="0" name=""/>
        <dsp:cNvSpPr/>
      </dsp:nvSpPr>
      <dsp:spPr>
        <a:xfrm>
          <a:off x="231457" y="387377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Reassess Funding Needs </a:t>
          </a:r>
        </a:p>
      </dsp:txBody>
      <dsp:txXfrm>
        <a:off x="258837" y="414757"/>
        <a:ext cx="3185645" cy="506120"/>
      </dsp:txXfrm>
    </dsp:sp>
    <dsp:sp modelId="{82A6C417-D2AC-4808-9193-00938E382D92}">
      <dsp:nvSpPr>
        <dsp:cNvPr id="0" name=""/>
        <dsp:cNvSpPr/>
      </dsp:nvSpPr>
      <dsp:spPr>
        <a:xfrm>
          <a:off x="0" y="2337632"/>
          <a:ext cx="462915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If these are small revisions, this can be handled VIA email. Larger revisions require a formal budget revision</a:t>
          </a:r>
        </a:p>
      </dsp:txBody>
      <dsp:txXfrm>
        <a:off x="0" y="2337632"/>
        <a:ext cx="4629150" cy="1286775"/>
      </dsp:txXfrm>
    </dsp:sp>
    <dsp:sp modelId="{1DCEA111-1881-47A5-8BF9-03A5C0333F19}">
      <dsp:nvSpPr>
        <dsp:cNvPr id="0" name=""/>
        <dsp:cNvSpPr/>
      </dsp:nvSpPr>
      <dsp:spPr>
        <a:xfrm>
          <a:off x="231457" y="2057192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Submit GAP Revisions</a:t>
          </a:r>
        </a:p>
      </dsp:txBody>
      <dsp:txXfrm>
        <a:off x="258837" y="2084572"/>
        <a:ext cx="3185645" cy="506120"/>
      </dsp:txXfrm>
    </dsp:sp>
    <dsp:sp modelId="{C88EE549-2385-43A0-BBBA-DEA6F624473B}">
      <dsp:nvSpPr>
        <dsp:cNvPr id="0" name=""/>
        <dsp:cNvSpPr/>
      </dsp:nvSpPr>
      <dsp:spPr>
        <a:xfrm>
          <a:off x="0" y="4007447"/>
          <a:ext cx="46291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9273" tIns="395732" rIns="359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0" y="4007447"/>
        <a:ext cx="4629150" cy="478800"/>
      </dsp:txXfrm>
    </dsp:sp>
    <dsp:sp modelId="{A62A4423-1682-437C-AF60-28FBBCF30FF3}">
      <dsp:nvSpPr>
        <dsp:cNvPr id="0" name=""/>
        <dsp:cNvSpPr/>
      </dsp:nvSpPr>
      <dsp:spPr>
        <a:xfrm>
          <a:off x="231457" y="3727007"/>
          <a:ext cx="324040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Finalize MOU’s and contracts for implementation work</a:t>
          </a:r>
        </a:p>
      </dsp:txBody>
      <dsp:txXfrm>
        <a:off x="258837" y="3754387"/>
        <a:ext cx="3185645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EB842-E993-4DA0-9546-59AC5B062C2A}">
      <dsp:nvSpPr>
        <dsp:cNvPr id="0" name=""/>
        <dsp:cNvSpPr/>
      </dsp:nvSpPr>
      <dsp:spPr>
        <a:xfrm>
          <a:off x="0" y="585197"/>
          <a:ext cx="4629150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479044" rIns="35927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Landfill policies, collection policy, recycling, backhaul</a:t>
          </a:r>
        </a:p>
      </dsp:txBody>
      <dsp:txXfrm>
        <a:off x="0" y="585197"/>
        <a:ext cx="4629150" cy="1267875"/>
      </dsp:txXfrm>
    </dsp:sp>
    <dsp:sp modelId="{6D13120A-81D8-4836-803B-696FB2DFBE67}">
      <dsp:nvSpPr>
        <dsp:cNvPr id="0" name=""/>
        <dsp:cNvSpPr/>
      </dsp:nvSpPr>
      <dsp:spPr>
        <a:xfrm>
          <a:off x="231457" y="245717"/>
          <a:ext cx="3240405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Education and Outreach/Culture camp</a:t>
          </a:r>
        </a:p>
      </dsp:txBody>
      <dsp:txXfrm>
        <a:off x="264601" y="278861"/>
        <a:ext cx="3174117" cy="612672"/>
      </dsp:txXfrm>
    </dsp:sp>
    <dsp:sp modelId="{FC651A92-002E-4C7A-84C8-EDCE95C5933C}">
      <dsp:nvSpPr>
        <dsp:cNvPr id="0" name=""/>
        <dsp:cNvSpPr/>
      </dsp:nvSpPr>
      <dsp:spPr>
        <a:xfrm>
          <a:off x="0" y="2316752"/>
          <a:ext cx="4629150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479044" rIns="35927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Clean-up week, landfill burning seminar</a:t>
          </a:r>
        </a:p>
      </dsp:txBody>
      <dsp:txXfrm>
        <a:off x="0" y="2316752"/>
        <a:ext cx="4629150" cy="1267875"/>
      </dsp:txXfrm>
    </dsp:sp>
    <dsp:sp modelId="{14726B0C-2B9F-42AC-AACC-A1AD14842FBA}">
      <dsp:nvSpPr>
        <dsp:cNvPr id="0" name=""/>
        <dsp:cNvSpPr/>
      </dsp:nvSpPr>
      <dsp:spPr>
        <a:xfrm>
          <a:off x="231457" y="1977272"/>
          <a:ext cx="3240405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Community event</a:t>
          </a:r>
        </a:p>
      </dsp:txBody>
      <dsp:txXfrm>
        <a:off x="264601" y="2010416"/>
        <a:ext cx="3174117" cy="612672"/>
      </dsp:txXfrm>
    </dsp:sp>
    <dsp:sp modelId="{54BA84AD-AE4E-4BEA-8AC0-54A6BDD09607}">
      <dsp:nvSpPr>
        <dsp:cNvPr id="0" name=""/>
        <dsp:cNvSpPr/>
      </dsp:nvSpPr>
      <dsp:spPr>
        <a:xfrm>
          <a:off x="0" y="4048307"/>
          <a:ext cx="46291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3C713-E440-4C3F-91A5-BEDAB7149874}">
      <dsp:nvSpPr>
        <dsp:cNvPr id="0" name=""/>
        <dsp:cNvSpPr/>
      </dsp:nvSpPr>
      <dsp:spPr>
        <a:xfrm>
          <a:off x="231457" y="3708827"/>
          <a:ext cx="3240405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Collection, staging, and backhaul</a:t>
          </a:r>
        </a:p>
      </dsp:txBody>
      <dsp:txXfrm>
        <a:off x="264601" y="3741971"/>
        <a:ext cx="3174117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B0FF8-12FD-4017-F053-2759CA98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0658D-8B9B-54A3-5B71-5B66A29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81D7-832D-4C73-8E57-852860F2F0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2510-E064-D111-9FA1-231C3110B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E3CB3-BEC2-522B-22C9-1B292B1B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5392-DAC2-4B1B-9C95-4A8F4822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1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28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5440 5 24575,'0'0'0,"0"0"0,0 0 0,0-1 0,0 1 0,-1 0 0,1-1 0,0 1 0,0 0 0,0 0 0,-1-1 0,1 1 0,0 0 0,0 0 0,-1 0 0,1-1 0,0 1 0,-1 0 0,1 0 0,0 0 0,0 0 0,-1 0 0,1-1 0,0 1 0,-1 0 0,1 0 0,0 0 0,-1 0 0,1 0 0,0 0 0,-1 0 0,1 0 0,0 0 0,-1 0 0,1 0 0,0 1 0,-1-1 0,1 0 0,0 0 0,-1 0 0,-17 5 0,-55 25 0,-106 57 0,95-43 0,-805 375 0,578-278 0,-84 37 0,-14-33 0,214-92 0,-253 34 0,66-13 0,-44 4 0,287-62 0,-486 31 0,596-45 0,0 0 0,1 2 0,-48 13 0,-28 5 0,-68 8 0,-36 4 0,188-31-112,-4-2-97,1 2 1,0 1-1,0 1 0,1 0 0,-25 11 0,19-3-6617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8:56:13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1 103 24575,'5'-4'0,"1"0"0,0 1 0,0-1 0,0 1 0,0 1 0,1-1 0,-1 1 0,1 0 0,-1 1 0,1 0 0,0 0 0,-1 0 0,14 1 0,-1-2 0,432-15 0,-257 14 0,2037-16 0,-2145 19 0,-63 0-273,0-1 0,0-2 0,0 0 0,42-13 0,-40 8-6553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8:56:15.6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1 191 24575,'9'-8'0,"0"1"0,0-1 0,1 2 0,1 0 0,-1 0 0,1 0 0,0 2 0,0-1 0,19-4 0,15-2 0,55-5 0,-21 4 0,90-21 0,323-20 0,17 53-1365,-484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8:56:17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 24575,'0'-1'0,"0"0"0,1 0 0,-1 0 0,1 0 0,-1 0 0,1 0 0,0 1 0,-1-1 0,1 0 0,0 0 0,0 0 0,-1 1 0,1-1 0,0 0 0,0 1 0,0-1 0,0 0 0,0 1 0,0-1 0,0 1 0,0 0 0,0-1 0,0 1 0,0 0 0,1 0 0,-1 0 0,2-1 0,36-3 0,-35 4 0,386 6 0,-2 31 0,-336-31 0,289 19 0,-201-20 0,-2 7 0,192 41 0,-41 8 0,30 8 0,7 22 0,402 169 0,8 3 0,-672-242 0,154 37 0,-126-36 0,106 41 0,-3-1 0,-26-10 0,-90-16 0,-57-25 0,1 0 0,34 10 0,39 4-39,126 40-1287,-200-56-5500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8:56:19.5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5569 2 24575,'-66'-1'0,"0"2"0,1 4 0,-116 22 0,-731 286 0,250-71 0,600-222 0,-816 296 0,521-134 0,-128 55 0,206-137 0,-295 65 0,482-144 0,-126 14 0,191-31 0,-49 15 0,51-12 0,0-1 0,-44 4 0,7-7 0,19-1 0,-53 8 0,-128 13-1365,199-19-5461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24575,'-4'0'0,"-5"5"0,-6 0 0,1 4 0,2 4 0,7 1 0,5-4-8191</inkml:trace>
  <inkml:trace contextRef="#ctx0" brushRef="#br0" timeOffset="1">5 24 24575,'-4'0'0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1T17:20:44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0.1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0 192 24575,'3019'0'0,"-2847"12"0,10 0 0,-64-11 0,96-4 0,-179-2 0,0-1 0,57-19 0,-64 16 0,1 2 0,-1 0 0,2 2 0,50-3 0,0 9 0,-19 1 0,0-3 0,92-13 0,-119 10 0,-1 1 0,43 2 0,19-1 0,-83 0 0,1 0 0,-1-1 0,0-1 0,22-9 0,-22 8 0,1 0 0,-1 1 0,1 1 0,21-4 0,263-17 0,-194 13 0,-52 5 0,53-1 0,925 8 0,-1005-2 0,-1-1 0,27-7 0,-25 5 0,47-4 0,43 7 0,782 4 0,-266 19-1365,-544-21-5461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5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24575,'20'2'0,"1"0"0,-1 1 0,0 2 0,0 0 0,0 0 0,25 13 0,4-1 0,491 147 0,51 18 0,-369-100 0,91 30 0,311 47 0,-244-79 0,-267-56 0,128 18 0,346 65 0,-214-30 0,-330-70 0,138 18 0,-146-21 0,-1 2 0,46 13 0,4 1 0,414 86-1365,-471-100-5461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9T17:33:49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1302 24575,'17'-1'0,"0"-1"0,0-1 0,0-1 0,0 0 0,27-12 0,9-1 0,451-102 0,-54 15 0,-364 81 0,25-7 0,141-56 0,115-49 0,-277 104 0,624-227 0,-94 59 0,-305 108 0,55 7 0,-321 74 67,89-29 0,3-1-1566,-110 34-5327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23.2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 24575,'0'1'0,"1"0"0,-1 0 0,1 0 0,0 0 0,0 0 0,-1 0 0,1 0 0,0 0 0,0 0 0,0-1 0,0 1 0,0 0 0,0-1 0,0 1 0,0-1 0,0 1 0,0-1 0,1 0 0,-1 1 0,0-1 0,0 0 0,0 0 0,3 1 0,33 4 0,-34-5 0,1 0 0,192 26 0,165 44 0,-219-43 0,1-7 0,207 3 0,-140-11 0,-143-5 0,0-3 0,109-8 0,-129-1 0,35-4 0,110-25 0,-47 2 0,-69 17 0,72-25 0,-97 23 0,0 2 0,1 3 0,0 2 0,70-4 0,10 6 0,131-25 0,-199 25 2,1 3-1,122 7 1,-59 1-1372,-109-3-5456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4T18:08:25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24575,'11'1'0,"1"1"0,-1 0 0,0 1 0,0 0 0,17 7 0,31 7 0,270 58 0,-179-38 0,-112-27 0,38 17 0,-45-15 0,0-2 0,36 8 0,13 1 0,141 54 0,-50-14 0,18 5 0,-98-31 0,187 42 0,-188-55 0,-1 5 0,119 48 0,77 23 0,98-9 0,-75-36 0,-261-39 0,-1 1 0,-1 3 0,80 39 0,-75-32 0,0-1 0,87 23 0,297 43 0,-377-80 0,48 6 0,-1 5 0,152 48 0,-154-38 0,-66-20 0,-2 1 0,35 15 0,-45-16 0,1 0 0,0-2 0,35 5 0,39 11 0,207 93 0,-70-9 0,-123-63 133,-30-13-1631,-50-17-5328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1A7D-4D19-48EC-A114-1165F801440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ECE5-9867-4645-B5D6-BEDDCEEF8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3A5575"/>
            </a:gs>
            <a:gs pos="28000">
              <a:srgbClr val="26658B"/>
            </a:gs>
            <a:gs pos="74000">
              <a:srgbClr val="0A7DAC"/>
            </a:gs>
            <a:gs pos="100000">
              <a:srgbClr val="0087B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8B17AF-F0AB-E18E-36CC-BA24F30B2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38054"/>
            <a:ext cx="9144000" cy="23407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18FF0E-9B8A-1BD0-59CF-0970D15E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183" b="23526"/>
          <a:stretch/>
        </p:blipFill>
        <p:spPr>
          <a:xfrm>
            <a:off x="6965487" y="-94306"/>
            <a:ext cx="2307537" cy="710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946"/>
            <a:ext cx="7772400" cy="208915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3440"/>
            <a:ext cx="7315200" cy="5943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B6B2E85-7FE9-AB73-B5BF-B763B7AB62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707" y="619555"/>
            <a:ext cx="2697434" cy="7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D055C4-FC51-CC0F-7174-5E45859B5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20" y="4634450"/>
            <a:ext cx="3649980" cy="222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AFA21F6-4936-A039-7BD8-22F82517A4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5249" y="0"/>
            <a:ext cx="17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158EB9-B10A-B2FF-3640-4638C9B4F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7642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19335-8960-E854-ADFF-F7F6DD466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73" y="6109969"/>
            <a:ext cx="1509244" cy="4289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B9B0BD-DFE4-E1FD-E7E4-57D2FC2BF4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189" y="0"/>
            <a:ext cx="12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B0C3D-AC29-7758-3C7D-F92284D23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8371" y="0"/>
            <a:ext cx="65656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9245093-6738-B4F4-426A-2CB31BD2B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890" y="0"/>
            <a:ext cx="7526109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9852CE4-6734-A5CB-B97B-CAC23500F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8351" y="3032760"/>
            <a:ext cx="3225649" cy="3825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643BB6-41AD-BBE2-DDF1-E61B30599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10F50C-F1C4-C148-A2A2-F83F092B64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822460-1BF3-37FA-1318-0B97AFA72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AC3E7F-80B7-2E9E-9414-C4B0C775F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2DE3DE-DD89-AC15-66C6-D31F33CE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955F8-94C6-9B5B-F876-FD8369688F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2B7BFC-C79E-D2DB-131C-02D7815D5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27828E-E8F5-F7D9-52EB-F6D97153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BB7-9598-4DCA-9FF2-237C115608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A5562D-E0F3-B81B-3FD2-BE08FC244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8601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1DFC15-E099-0D96-21D3-9EC285520D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3747" y="365126"/>
            <a:ext cx="1509244" cy="4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7DD883-5946-81E5-EE5A-760E323DE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130" b="19172"/>
          <a:stretch/>
        </p:blipFill>
        <p:spPr>
          <a:xfrm>
            <a:off x="5664933" y="3211286"/>
            <a:ext cx="3545912" cy="373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BB7-9598-4DCA-9FF2-237C115608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73" r:id="rId3"/>
    <p:sldLayoutId id="2147483763" r:id="rId4"/>
    <p:sldLayoutId id="2147483765" r:id="rId5"/>
    <p:sldLayoutId id="2147483766" r:id="rId6"/>
    <p:sldLayoutId id="2147483767" r:id="rId7"/>
    <p:sldLayoutId id="2147483768" r:id="rId8"/>
    <p:sldLayoutId id="2147483776" r:id="rId9"/>
    <p:sldLayoutId id="2147483777" r:id="rId10"/>
    <p:sldLayoutId id="2147483769" r:id="rId11"/>
    <p:sldLayoutId id="2147483775" r:id="rId12"/>
    <p:sldLayoutId id="2147483770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thc.org/what-we-do/community-environment-and-health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8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11" Type="http://schemas.openxmlformats.org/officeDocument/2006/relationships/image" Target="../media/image350.png"/><Relationship Id="rId24" Type="http://schemas.openxmlformats.org/officeDocument/2006/relationships/customXml" Target="../ink/ink12.xml"/><Relationship Id="rId5" Type="http://schemas.openxmlformats.org/officeDocument/2006/relationships/customXml" Target="../ink/ink2.xml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41.png"/><Relationship Id="rId4" Type="http://schemas.openxmlformats.org/officeDocument/2006/relationships/image" Target="../media/image360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C142-DCB5-325B-A577-B75BE4EC6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4" y="1081349"/>
            <a:ext cx="9144000" cy="2089151"/>
          </a:xfrm>
        </p:spPr>
        <p:txBody>
          <a:bodyPr>
            <a:normAutofit/>
          </a:bodyPr>
          <a:lstStyle/>
          <a:p>
            <a:r>
              <a:rPr lang="en-US" sz="5400" dirty="0"/>
              <a:t>Tribal Capacity &amp;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5506-354E-9C01-2418-3C94D6DE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15" y="3241964"/>
            <a:ext cx="8470668" cy="5943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GAP Statewide Monthly Webinar</a:t>
            </a:r>
          </a:p>
          <a:p>
            <a:r>
              <a:rPr lang="en-US" sz="2800" dirty="0">
                <a:latin typeface="+mj-lt"/>
              </a:rPr>
              <a:t>June 18, 2025</a:t>
            </a:r>
          </a:p>
        </p:txBody>
      </p:sp>
    </p:spTree>
    <p:extLst>
      <p:ext uri="{BB962C8B-B14F-4D97-AF65-F5344CB8AC3E}">
        <p14:creationId xmlns:p14="http://schemas.microsoft.com/office/powerpoint/2010/main" val="45847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5C79-E56E-6629-37BB-EB81882C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14F8-486D-0BCD-56A8-A3228D52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May - September</a:t>
            </a:r>
          </a:p>
        </p:txBody>
      </p:sp>
      <p:graphicFrame>
        <p:nvGraphicFramePr>
          <p:cNvPr id="11" name="Text Placeholder 2">
            <a:extLst>
              <a:ext uri="{FF2B5EF4-FFF2-40B4-BE49-F238E27FC236}">
                <a16:creationId xmlns:a16="http://schemas.microsoft.com/office/drawing/2014/main" id="{695184FB-0FF8-FBAA-E144-11D3ED56D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061676"/>
              </p:ext>
            </p:extLst>
          </p:nvPr>
        </p:nvGraphicFramePr>
        <p:xfrm>
          <a:off x="3887391" y="987426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55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70452"/>
            <a:ext cx="4629150" cy="52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Resource Opportunities </a:t>
            </a:r>
          </a:p>
          <a:p>
            <a:r>
              <a:rPr lang="en-US" dirty="0">
                <a:hlinkClick r:id="rId2"/>
              </a:rPr>
              <a:t>Community Environment &amp; Health | Alaska Native Tribal Health Consortium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Training Opportunities </a:t>
            </a:r>
          </a:p>
          <a:p>
            <a:pPr marL="457200" lvl="1" indent="0">
              <a:buNone/>
            </a:pPr>
            <a:endParaRPr lang="en-US" sz="16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Tribal Capacity &amp; Training Updates </a:t>
            </a:r>
          </a:p>
        </p:txBody>
      </p:sp>
    </p:spTree>
    <p:extLst>
      <p:ext uri="{BB962C8B-B14F-4D97-AF65-F5344CB8AC3E}">
        <p14:creationId xmlns:p14="http://schemas.microsoft.com/office/powerpoint/2010/main" val="185441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9FF6-F626-D0EB-8461-4486656E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85A6BF-D564-7ADF-1F24-8029087DD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3" y="365126"/>
            <a:ext cx="8322364" cy="61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9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712317C9-5820-7E86-2C7A-C4CA80EE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0EE7CA-A5DA-7489-B4A0-05BC51FAFB25}"/>
              </a:ext>
            </a:extLst>
          </p:cNvPr>
          <p:cNvSpPr txBox="1"/>
          <p:nvPr/>
        </p:nvSpPr>
        <p:spPr>
          <a:xfrm>
            <a:off x="5674407" y="2512464"/>
            <a:ext cx="12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Solid Waste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BDAB4-F226-5985-A058-96D08CD31D93}"/>
              </a:ext>
            </a:extLst>
          </p:cNvPr>
          <p:cNvSpPr txBox="1"/>
          <p:nvPr/>
        </p:nvSpPr>
        <p:spPr>
          <a:xfrm>
            <a:off x="5674407" y="2982483"/>
            <a:ext cx="11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Backhaul</a:t>
            </a:r>
          </a:p>
        </p:txBody>
      </p:sp>
    </p:spTree>
    <p:extLst>
      <p:ext uri="{BB962C8B-B14F-4D97-AF65-F5344CB8AC3E}">
        <p14:creationId xmlns:p14="http://schemas.microsoft.com/office/powerpoint/2010/main" val="73682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8F4362-F335-6B0E-D8D6-A633A151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60" y="288924"/>
            <a:ext cx="4709540" cy="5984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14:cNvPr>
              <p14:cNvContentPartPr/>
              <p14:nvPr/>
            </p14:nvContentPartPr>
            <p14:xfrm>
              <a:off x="217803" y="24745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E2AD3E-7819-5ACB-0D6A-21E66075E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3" y="24684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14:cNvPr>
              <p14:cNvContentPartPr/>
              <p14:nvPr/>
            </p14:nvContentPartPr>
            <p14:xfrm>
              <a:off x="-377637" y="22981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A52391-9CE5-5B6B-DC0B-FE2F213D4A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375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14:cNvPr>
              <p14:cNvContentPartPr/>
              <p14:nvPr/>
            </p14:nvContentPartPr>
            <p14:xfrm>
              <a:off x="-463317" y="2298154"/>
              <a:ext cx="52200" cy="2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DF9268-7DD3-7A58-EE73-9D106164D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69437" y="2292034"/>
                <a:ext cx="64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14:cNvPr>
              <p14:cNvContentPartPr/>
              <p14:nvPr/>
            </p14:nvContentPartPr>
            <p14:xfrm>
              <a:off x="-470157" y="229815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32E01B-F739-3578-F985-F5B2D912A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76277" y="229203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9A9675-4646-61EB-851F-70082CA8C5F9}"/>
                  </a:ext>
                </a:extLst>
              </p14:cNvPr>
              <p14:cNvContentPartPr/>
              <p14:nvPr/>
            </p14:nvContentPartPr>
            <p14:xfrm>
              <a:off x="2845548" y="2554345"/>
              <a:ext cx="2999160" cy="7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9A9675-4646-61EB-851F-70082CA8C5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9428" y="2548225"/>
                <a:ext cx="3011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137DF7-6C7C-7932-A440-ED4C683C1E6F}"/>
                  </a:ext>
                </a:extLst>
              </p14:cNvPr>
              <p14:cNvContentPartPr/>
              <p14:nvPr/>
            </p14:nvContentPartPr>
            <p14:xfrm>
              <a:off x="4580388" y="2555065"/>
              <a:ext cx="1865520" cy="4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137DF7-6C7C-7932-A440-ED4C683C1E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4268" y="2548945"/>
                <a:ext cx="18777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F90C58-55E1-FE42-F5D9-D9F81916A017}"/>
                  </a:ext>
                </a:extLst>
              </p14:cNvPr>
              <p14:cNvContentPartPr/>
              <p14:nvPr/>
            </p14:nvContentPartPr>
            <p14:xfrm>
              <a:off x="4580388" y="2598985"/>
              <a:ext cx="1591560" cy="46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F90C58-55E1-FE42-F5D9-D9F81916A0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4268" y="2592865"/>
                <a:ext cx="160380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586CE7F-D655-1338-BAA2-A27BB506AE4F}"/>
              </a:ext>
            </a:extLst>
          </p:cNvPr>
          <p:cNvGrpSpPr/>
          <p:nvPr/>
        </p:nvGrpSpPr>
        <p:grpSpPr>
          <a:xfrm>
            <a:off x="2826723" y="3269434"/>
            <a:ext cx="3873960" cy="641520"/>
            <a:chOff x="2826723" y="3269434"/>
            <a:chExt cx="38739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DE2ACE-923D-A16D-5CA1-1AF5128FF3AB}"/>
                    </a:ext>
                  </a:extLst>
                </p14:cNvPr>
                <p14:cNvContentPartPr/>
                <p14:nvPr/>
              </p14:nvContentPartPr>
              <p14:xfrm>
                <a:off x="2826723" y="3420994"/>
                <a:ext cx="1316880" cy="9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DE2ACE-923D-A16D-5CA1-1AF5128FF3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0603" y="3414874"/>
                  <a:ext cx="1329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76173C-239C-C755-6F0D-19AA918AB9FB}"/>
                    </a:ext>
                  </a:extLst>
                </p14:cNvPr>
                <p14:cNvContentPartPr/>
                <p14:nvPr/>
              </p14:nvContentPartPr>
              <p14:xfrm>
                <a:off x="4554723" y="3288154"/>
                <a:ext cx="2145960" cy="622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76173C-239C-C755-6F0D-19AA918AB9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8603" y="3282034"/>
                  <a:ext cx="215820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24794C-46F1-3659-F451-4B3E538BBE1F}"/>
                    </a:ext>
                  </a:extLst>
                </p14:cNvPr>
                <p14:cNvContentPartPr/>
                <p14:nvPr/>
              </p14:nvContentPartPr>
              <p14:xfrm>
                <a:off x="4718883" y="3269434"/>
                <a:ext cx="1958760" cy="56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24794C-46F1-3659-F451-4B3E538BBE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2763" y="3263314"/>
                  <a:ext cx="1971000" cy="57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7FB73D-2299-BFD7-9A09-35BD30BC251B}"/>
              </a:ext>
            </a:extLst>
          </p:cNvPr>
          <p:cNvGrpSpPr/>
          <p:nvPr/>
        </p:nvGrpSpPr>
        <p:grpSpPr>
          <a:xfrm>
            <a:off x="2871108" y="4092625"/>
            <a:ext cx="3845880" cy="631440"/>
            <a:chOff x="2871108" y="4092625"/>
            <a:chExt cx="384588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025941-49A5-AFAF-C58F-F0D3E55E88B5}"/>
                    </a:ext>
                  </a:extLst>
                </p14:cNvPr>
                <p14:cNvContentPartPr/>
                <p14:nvPr/>
              </p14:nvContentPartPr>
              <p14:xfrm>
                <a:off x="2888028" y="4193065"/>
                <a:ext cx="1175400" cy="3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025941-49A5-AFAF-C58F-F0D3E55E88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81908" y="4186945"/>
                  <a:ext cx="1187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E40B8D-3DFB-AE2D-E5A5-524E6AA4F291}"/>
                    </a:ext>
                  </a:extLst>
                </p14:cNvPr>
                <p14:cNvContentPartPr/>
                <p14:nvPr/>
              </p14:nvContentPartPr>
              <p14:xfrm>
                <a:off x="2871108" y="4383145"/>
                <a:ext cx="554760" cy="6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E40B8D-3DFB-AE2D-E5A5-524E6AA4F2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4988" y="4377025"/>
                  <a:ext cx="567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D9DA91-CE7B-2951-6D9A-1B371FC6AB35}"/>
                    </a:ext>
                  </a:extLst>
                </p14:cNvPr>
                <p14:cNvContentPartPr/>
                <p14:nvPr/>
              </p14:nvContentPartPr>
              <p14:xfrm>
                <a:off x="4580388" y="4136185"/>
                <a:ext cx="2053080" cy="48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D9DA91-CE7B-2951-6D9A-1B371FC6AB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4268" y="4130065"/>
                  <a:ext cx="20653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9C31DA3-3F95-3623-B74E-8FD5B2A40155}"/>
                    </a:ext>
                  </a:extLst>
                </p14:cNvPr>
                <p14:cNvContentPartPr/>
                <p14:nvPr/>
              </p14:nvContentPartPr>
              <p14:xfrm>
                <a:off x="4711788" y="4092625"/>
                <a:ext cx="2005200" cy="63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9C31DA3-3F95-3623-B74E-8FD5B2A401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5668" y="4086505"/>
                  <a:ext cx="2017440" cy="64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255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E5CF-04BB-4B6A-0F76-30621F1B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ANTHC Tribal Capacity &amp; Training </a:t>
            </a:r>
            <a:br>
              <a:rPr lang="en-US" dirty="0"/>
            </a:br>
            <a:r>
              <a:rPr lang="en-US" dirty="0"/>
              <a:t>3rd Quarter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F307-793B-C7F9-B326-BBBF5DCC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1794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Provide Monthly Statewide GAP Calls and one Quarterly Regional Provider call in April. </a:t>
            </a: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Provide a 3-Day 7G Community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</a:t>
            </a: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lanning training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Maintain communication with communities receiving Solid Waste Equipment.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Process subaward agreements for the FY25 Solid Waste/Resilience Subaward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projects and kickoff projects.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84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4" y="987426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Protection Agency 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Grant Opportunities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GAP announcements</a:t>
            </a:r>
          </a:p>
          <a:p>
            <a:pPr marL="0" indent="0">
              <a:buNone/>
            </a:pPr>
            <a:endParaRPr lang="en-US" sz="100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63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0" y="787921"/>
            <a:ext cx="3652253" cy="282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Partner Sharing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31AFED-5537-9DFD-6185-085AB79E0B72}"/>
              </a:ext>
            </a:extLst>
          </p:cNvPr>
          <p:cNvSpPr txBox="1">
            <a:spLocks/>
          </p:cNvSpPr>
          <p:nvPr/>
        </p:nvSpPr>
        <p:spPr>
          <a:xfrm>
            <a:off x="3887391" y="201336"/>
            <a:ext cx="4629150" cy="6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31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53" y="257694"/>
            <a:ext cx="2949178" cy="24688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Open Discussion /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1026" name="Picture 2" descr="question ma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3" y="1172095"/>
            <a:ext cx="4414058" cy="4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4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7F64C79E-48B6-4FE4-5FD0-15BE1471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0"/>
            <a:ext cx="529780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1BEB9-0ACF-D730-8592-D1580CF48B4D}"/>
              </a:ext>
            </a:extLst>
          </p:cNvPr>
          <p:cNvSpPr txBox="1"/>
          <p:nvPr/>
        </p:nvSpPr>
        <p:spPr>
          <a:xfrm>
            <a:off x="5674407" y="2512464"/>
            <a:ext cx="12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Solid Waste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E950A-177E-4302-3E37-BCC6FE1BA79C}"/>
              </a:ext>
            </a:extLst>
          </p:cNvPr>
          <p:cNvSpPr txBox="1"/>
          <p:nvPr/>
        </p:nvSpPr>
        <p:spPr>
          <a:xfrm>
            <a:off x="5674407" y="2982483"/>
            <a:ext cx="11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Backhaul</a:t>
            </a:r>
          </a:p>
        </p:txBody>
      </p:sp>
    </p:spTree>
    <p:extLst>
      <p:ext uri="{BB962C8B-B14F-4D97-AF65-F5344CB8AC3E}">
        <p14:creationId xmlns:p14="http://schemas.microsoft.com/office/powerpoint/2010/main" val="38922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CD31B-AEBF-B6D3-AE23-312F9FA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1ED2A-EBD2-6AF9-EF43-C0EDADCE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353"/>
            <a:ext cx="8166215" cy="52868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ANTHC Updates </a:t>
            </a:r>
          </a:p>
          <a:p>
            <a:r>
              <a:rPr lang="en-US" dirty="0"/>
              <a:t>EPA Updates</a:t>
            </a:r>
          </a:p>
          <a:p>
            <a:r>
              <a:rPr lang="en-US" b="1" dirty="0">
                <a:solidFill>
                  <a:srgbClr val="FF0000"/>
                </a:solidFill>
              </a:rPr>
              <a:t>Have you completed your Drawdowns?</a:t>
            </a:r>
          </a:p>
          <a:p>
            <a:r>
              <a:rPr lang="en-US" b="1" dirty="0">
                <a:solidFill>
                  <a:srgbClr val="FF0000"/>
                </a:solidFill>
              </a:rPr>
              <a:t>Do you have unspent funds? Make a plan!</a:t>
            </a:r>
          </a:p>
          <a:p>
            <a:r>
              <a:rPr lang="en-US" dirty="0"/>
              <a:t>Guests &amp; Presentation: </a:t>
            </a:r>
          </a:p>
          <a:p>
            <a:pPr lvl="1"/>
            <a:r>
              <a:rPr lang="en-US" dirty="0"/>
              <a:t>Santina Gay-EPA GAP Tribal Coordinator/Project Officer</a:t>
            </a:r>
          </a:p>
          <a:p>
            <a:pPr lvl="2"/>
            <a:r>
              <a:rPr lang="en-US" dirty="0"/>
              <a:t>EPA Updates </a:t>
            </a:r>
          </a:p>
          <a:p>
            <a:pPr lvl="1"/>
            <a:r>
              <a:rPr lang="en-US" dirty="0"/>
              <a:t>Joanna Kelley-Zender Environmental</a:t>
            </a:r>
          </a:p>
          <a:p>
            <a:pPr lvl="1"/>
            <a:r>
              <a:rPr lang="en-US" dirty="0"/>
              <a:t>Tricia Bower-AK Dept. of Environmental Conservation(ADEC)</a:t>
            </a:r>
          </a:p>
          <a:p>
            <a:r>
              <a:rPr lang="en-US" dirty="0"/>
              <a:t>Open Discussion / Questions </a:t>
            </a:r>
          </a:p>
          <a:p>
            <a:r>
              <a:rPr lang="en-US" dirty="0"/>
              <a:t>Next GAP Statewide Call: </a:t>
            </a:r>
          </a:p>
          <a:p>
            <a:pPr marL="457200" lvl="1" indent="0">
              <a:buNone/>
            </a:pPr>
            <a:r>
              <a:rPr lang="en-US" dirty="0"/>
              <a:t>July 16, 2025, 1:00 pm-2:30 pm (Back Haul)</a:t>
            </a:r>
          </a:p>
        </p:txBody>
      </p:sp>
    </p:spTree>
    <p:extLst>
      <p:ext uri="{BB962C8B-B14F-4D97-AF65-F5344CB8AC3E}">
        <p14:creationId xmlns:p14="http://schemas.microsoft.com/office/powerpoint/2010/main" val="419279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3CA4-B124-0A93-18FD-2A682E21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D38C0-5E1F-DB1F-E1C2-EE060A07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759"/>
            <a:ext cx="9144000" cy="53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1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44A2-9DCF-1386-FCAF-FF942A6D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October - February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3E761E8-EEC6-D3B6-AD51-381305548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522597"/>
              </p:ext>
            </p:extLst>
          </p:nvPr>
        </p:nvGraphicFramePr>
        <p:xfrm>
          <a:off x="3887391" y="987426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57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4031E-9587-2183-9A50-F7FA482AC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9C5D-1736-DCB7-E6D6-9F0C425A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November - March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81E3E05-FF49-C683-F1E1-4C6B3EAAF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983337"/>
              </p:ext>
            </p:extLst>
          </p:nvPr>
        </p:nvGraphicFramePr>
        <p:xfrm>
          <a:off x="3887391" y="987426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39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84436-8E9E-C8FA-5D44-757CF69E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4771A-2F56-DAD8-4BC9-955D8E9082AC}"/>
              </a:ext>
            </a:extLst>
          </p:cNvPr>
          <p:cNvSpPr txBox="1"/>
          <p:nvPr/>
        </p:nvSpPr>
        <p:spPr>
          <a:xfrm>
            <a:off x="1546788" y="3105834"/>
            <a:ext cx="6892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Joanna Kelly, Zender Environmental </a:t>
            </a:r>
          </a:p>
        </p:txBody>
      </p:sp>
    </p:spTree>
    <p:extLst>
      <p:ext uri="{BB962C8B-B14F-4D97-AF65-F5344CB8AC3E}">
        <p14:creationId xmlns:p14="http://schemas.microsoft.com/office/powerpoint/2010/main" val="246079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81463-F5E5-02D0-F1C4-88A17D8C7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801E-9A69-7905-A3EE-4D5D1C5D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January - April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D8CCAF4-0CEA-5BB7-A429-5F0D84880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7435"/>
              </p:ext>
            </p:extLst>
          </p:nvPr>
        </p:nvGraphicFramePr>
        <p:xfrm>
          <a:off x="3887391" y="987426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23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BC8-1D03-B2B9-DF82-010AB7D01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5E6648-D061-85FA-9419-67C5914A9E17}"/>
              </a:ext>
            </a:extLst>
          </p:cNvPr>
          <p:cNvSpPr txBox="1"/>
          <p:nvPr/>
        </p:nvSpPr>
        <p:spPr>
          <a:xfrm>
            <a:off x="0" y="3105834"/>
            <a:ext cx="943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Trisha Bower, AK Dept. of Environmental Conservation </a:t>
            </a:r>
          </a:p>
        </p:txBody>
      </p:sp>
    </p:spTree>
    <p:extLst>
      <p:ext uri="{BB962C8B-B14F-4D97-AF65-F5344CB8AC3E}">
        <p14:creationId xmlns:p14="http://schemas.microsoft.com/office/powerpoint/2010/main" val="11801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7341-D467-99A6-910F-09011F054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1D9-1465-9ACF-FB14-2BBA87BB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April - August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B68CCA6-0C9C-A4FB-9BAE-996C987C6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986582"/>
              </p:ext>
            </p:extLst>
          </p:nvPr>
        </p:nvGraphicFramePr>
        <p:xfrm>
          <a:off x="3887391" y="987426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5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C PPT Template">
      <a:dk1>
        <a:srgbClr val="333333"/>
      </a:dk1>
      <a:lt1>
        <a:srgbClr val="FFFFFF"/>
      </a:lt1>
      <a:dk2>
        <a:srgbClr val="595954"/>
      </a:dk2>
      <a:lt2>
        <a:srgbClr val="A6A9A8"/>
      </a:lt2>
      <a:accent1>
        <a:srgbClr val="0089BA"/>
      </a:accent1>
      <a:accent2>
        <a:srgbClr val="63B246"/>
      </a:accent2>
      <a:accent3>
        <a:srgbClr val="3A5575"/>
      </a:accent3>
      <a:accent4>
        <a:srgbClr val="347E58"/>
      </a:accent4>
      <a:accent5>
        <a:srgbClr val="915651"/>
      </a:accent5>
      <a:accent6>
        <a:srgbClr val="B54877"/>
      </a:accent6>
      <a:hlink>
        <a:srgbClr val="0089BA"/>
      </a:hlink>
      <a:folHlink>
        <a:srgbClr val="0089BA"/>
      </a:folHlink>
    </a:clrScheme>
    <a:fontScheme name="ANTHC PPT Template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C-General PPT Op1 4x3 Template" id="{86490321-84E3-43FD-9524-F2A290B3FABE}" vid="{98243DBA-ACB0-4DD2-B098-526B32AEA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AAE63FC9FB646B2E017A451B4DADD" ma:contentTypeVersion="1" ma:contentTypeDescription="Create a new document." ma:contentTypeScope="" ma:versionID="8248bae7100def5baa8f06bccd511c0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e71a260efc3e815a71cc7d845cdd750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BD5B8-4921-49E3-9A45-1B99C8811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9C5F7-374D-4503-BA68-C849484CE5A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A1F68C-0294-42F9-A175-E62003AC6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ANTHC-General PPT Op1 4x3 Template</Template>
  <TotalTime>9706</TotalTime>
  <Words>448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Gill Sans MT</vt:lpstr>
      <vt:lpstr>Rockwell</vt:lpstr>
      <vt:lpstr>Office Theme</vt:lpstr>
      <vt:lpstr>Tribal Capacity &amp; Training </vt:lpstr>
      <vt:lpstr>Agenda </vt:lpstr>
      <vt:lpstr>PowerPoint Presentation</vt:lpstr>
      <vt:lpstr>October - February</vt:lpstr>
      <vt:lpstr>November - March</vt:lpstr>
      <vt:lpstr>PowerPoint Presentation</vt:lpstr>
      <vt:lpstr>January - April</vt:lpstr>
      <vt:lpstr>PowerPoint Presentation</vt:lpstr>
      <vt:lpstr>April - August</vt:lpstr>
      <vt:lpstr>May - September</vt:lpstr>
      <vt:lpstr>ANTHC </vt:lpstr>
      <vt:lpstr>PowerPoint Presentation</vt:lpstr>
      <vt:lpstr>PowerPoint Presentation</vt:lpstr>
      <vt:lpstr>PowerPoint Presentation</vt:lpstr>
      <vt:lpstr>ANTHC Tribal Capacity &amp; Training  3rd Quarter 2025</vt:lpstr>
      <vt:lpstr>Environmental Protection Agency    Updates</vt:lpstr>
      <vt:lpstr>PowerPoint Presentation</vt:lpstr>
      <vt:lpstr>Open Discussion / Questions</vt:lpstr>
      <vt:lpstr>PowerPoint Presentation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Capacity &amp; Training</dc:title>
  <dc:creator>O'Domin, Oxcenia R</dc:creator>
  <cp:lastModifiedBy>Dahl, Frederick B</cp:lastModifiedBy>
  <cp:revision>63</cp:revision>
  <dcterms:created xsi:type="dcterms:W3CDTF">2024-05-13T21:10:59Z</dcterms:created>
  <dcterms:modified xsi:type="dcterms:W3CDTF">2025-06-18T16:01:31Z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0x0101003A6AAE63FC9FB646B2E017A451B4DADD</vt:lpwstr>
  </property>
  <property fmtid="{D5CDD505-2E9C-101B-9397-08002B2CF9AE}" pid="3" name="MediaServiceImageTags">
    <vt:lpwstr/>
  </property>
</Properties>
</file>